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460" r:id="rId2"/>
    <p:sldId id="488" r:id="rId3"/>
    <p:sldId id="489" r:id="rId4"/>
    <p:sldId id="490" r:id="rId5"/>
    <p:sldId id="480" r:id="rId6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20" autoAdjust="0"/>
  </p:normalViewPr>
  <p:slideViewPr>
    <p:cSldViewPr>
      <p:cViewPr varScale="1">
        <p:scale>
          <a:sx n="57" d="100"/>
          <a:sy n="57" d="100"/>
        </p:scale>
        <p:origin x="836" y="5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chlicht@uw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Patrick Christian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SysNet2020 Lessons Learned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5/25/2022</a:t>
            </a:r>
          </a:p>
        </p:txBody>
      </p:sp>
      <p:pic>
        <p:nvPicPr>
          <p:cNvPr id="2" name="goodbadugly-whistle-long">
            <a:hlinkClick r:id="" action="ppaction://media"/>
            <a:extLst>
              <a:ext uri="{FF2B5EF4-FFF2-40B4-BE49-F238E27FC236}">
                <a16:creationId xmlns:a16="http://schemas.microsoft.com/office/drawing/2014/main" id="{B262E890-422E-4D3B-8A01-3C28E1E082E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68800" y="3225800"/>
            <a:ext cx="406400" cy="406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 wrap="square" anchor="ctr">
            <a:normAutofit/>
          </a:bodyPr>
          <a:lstStyle/>
          <a:p>
            <a:r>
              <a:rPr lang="en-US" sz="3300"/>
              <a:t>SysNet2020 Lessons Learned: Good</a:t>
            </a:r>
          </a:p>
        </p:txBody>
      </p:sp>
      <p:pic>
        <p:nvPicPr>
          <p:cNvPr id="1026" name="Picture 2" descr="The Good The Bad The Ugly - Clint Easwood - Tallenge Hollywood Western  Movie Poster - Posters by Tim | Buy Posters, Frames, Canvas &amp; Digital Art  Prints | Small, Compact, Medium and Large Variants">
            <a:extLst>
              <a:ext uri="{FF2B5EF4-FFF2-40B4-BE49-F238E27FC236}">
                <a16:creationId xmlns:a16="http://schemas.microsoft.com/office/drawing/2014/main" id="{0975068D-9021-4D3B-B09F-8D71BF084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372857"/>
            <a:ext cx="4038600" cy="533148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Project in black: $528,508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Team pulled together to complete project on time (in a pandemic!)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DC power &amp; OTDR modules (ESAMs) worth the $$$!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Staging (new vendor) &amp; pilot (UW-Platteville)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UW-Madison storage of equipment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Deployment team tool kits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System campus partner assistance</a:t>
            </a:r>
          </a:p>
        </p:txBody>
      </p:sp>
    </p:spTree>
    <p:extLst>
      <p:ext uri="{BB962C8B-B14F-4D97-AF65-F5344CB8AC3E}">
        <p14:creationId xmlns:p14="http://schemas.microsoft.com/office/powerpoint/2010/main" val="814047148"/>
      </p:ext>
    </p:extLst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066800"/>
          </a:xfrm>
        </p:spPr>
        <p:txBody>
          <a:bodyPr/>
          <a:lstStyle/>
          <a:p>
            <a:r>
              <a:rPr lang="en-US" sz="3200" dirty="0"/>
              <a:t>SysNet2020 Lessons Learned: Bad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5867400" cy="5334000"/>
          </a:xfrm>
        </p:spPr>
        <p:txBody>
          <a:bodyPr/>
          <a:lstStyle/>
          <a:p>
            <a:r>
              <a:rPr lang="en-US" dirty="0"/>
              <a:t>Onboarding </a:t>
            </a:r>
            <a:r>
              <a:rPr lang="en-US" dirty="0" err="1"/>
              <a:t>Ciena</a:t>
            </a:r>
            <a:r>
              <a:rPr lang="en-US" dirty="0"/>
              <a:t> (training, support, initial </a:t>
            </a:r>
            <a:r>
              <a:rPr lang="en-US" dirty="0" err="1"/>
              <a:t>Ciena</a:t>
            </a:r>
            <a:r>
              <a:rPr lang="en-US" dirty="0"/>
              <a:t>-blessed design)</a:t>
            </a:r>
          </a:p>
          <a:p>
            <a:r>
              <a:rPr lang="en-US" dirty="0"/>
              <a:t>Furloughs, reduced staff, Covid &amp; additional duties impacted Site Prep </a:t>
            </a:r>
          </a:p>
          <a:p>
            <a:r>
              <a:rPr lang="en-US" dirty="0"/>
              <a:t>Need checklists of what to do/plan/prep 1-2 weeks &amp; 1-2 days before install &amp; specific install steps</a:t>
            </a:r>
          </a:p>
          <a:p>
            <a:r>
              <a:rPr lang="en-US" dirty="0"/>
              <a:t>Site prep/install issues (19” v 23” racks, unknown power plugs/rack screw taps, missing fiber heat shrinks, missing breakout panels)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FED775-EB12-4561-98F3-9993590D2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1371600"/>
            <a:ext cx="38481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63843"/>
      </p:ext>
    </p:extLst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B5658-4EC3-4D17-9F93-F2274784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066800"/>
          </a:xfrm>
        </p:spPr>
        <p:txBody>
          <a:bodyPr/>
          <a:lstStyle/>
          <a:p>
            <a:r>
              <a:rPr lang="en-US" sz="3200" dirty="0"/>
              <a:t>SysNet2020 Lessons Learned: Ugly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A685-677B-418D-A619-EFC36C45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5385985" cy="5334000"/>
          </a:xfrm>
        </p:spPr>
        <p:txBody>
          <a:bodyPr/>
          <a:lstStyle/>
          <a:p>
            <a:r>
              <a:rPr lang="en-US" dirty="0"/>
              <a:t>Outside UW projects siphoned resources off of SysNet2020</a:t>
            </a:r>
          </a:p>
          <a:p>
            <a:r>
              <a:rPr lang="en-US" dirty="0"/>
              <a:t>No hotel room for WEJ &amp; the Inn was full - ended up in a smoke-smelling (1-2 star) motel</a:t>
            </a:r>
          </a:p>
          <a:p>
            <a:r>
              <a:rPr lang="en-US" dirty="0"/>
              <a:t>Install team didn’t cut change record for some locations</a:t>
            </a:r>
          </a:p>
          <a:p>
            <a:r>
              <a:rPr lang="en-US" dirty="0"/>
              <a:t>Better communication between install team &amp; support group in Madison</a:t>
            </a:r>
          </a:p>
        </p:txBody>
      </p:sp>
      <p:pic>
        <p:nvPicPr>
          <p:cNvPr id="3076" name="Picture 4" descr="Amazing Home Decor Stuff Available in Various Sizes at Affordable Cost.  Posters, Art Prints, Canvasses, Framed Prints &amp; Much More. Free Shipping &amp;  COD Available. – PosterGully">
            <a:extLst>
              <a:ext uri="{FF2B5EF4-FFF2-40B4-BE49-F238E27FC236}">
                <a16:creationId xmlns:a16="http://schemas.microsoft.com/office/drawing/2014/main" id="{A33AE441-0F45-4854-80BB-05179B017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985" y="1142035"/>
            <a:ext cx="3744511" cy="561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515802"/>
      </p:ext>
    </p:extLst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hlinkClick r:id="rId3"/>
            </a:endParaRPr>
          </a:p>
          <a:p>
            <a:pPr lvl="1" algn="ctr">
              <a:buNone/>
            </a:pPr>
            <a:endParaRPr lang="en-US" dirty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endParaRPr lang="en-US" dirty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>
                <a:solidFill>
                  <a:srgbClr val="0070C0"/>
                </a:solidFill>
                <a:hlinkClick r:id="rId3"/>
              </a:rPr>
              <a:t>patrick.christian@wisc.edu</a:t>
            </a: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  <a:hlinkClick r:id="rId4"/>
            </a:endParaRPr>
          </a:p>
        </p:txBody>
      </p:sp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18896</TotalTime>
  <Words>206</Words>
  <Application>Microsoft Office PowerPoint</Application>
  <PresentationFormat>On-screen Show (4:3)</PresentationFormat>
  <Paragraphs>31</Paragraphs>
  <Slides>5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UW System 101</vt:lpstr>
      <vt:lpstr>SysNet2020 Lessons Learned</vt:lpstr>
      <vt:lpstr>SysNet2020 Lessons Learned: Good</vt:lpstr>
      <vt:lpstr>SysNet2020 Lessons Learned: Bad</vt:lpstr>
      <vt:lpstr>SysNet2020 Lessons Learned: Ugly</vt:lpstr>
      <vt:lpstr>Questions?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Patrick Christian</cp:lastModifiedBy>
  <cp:revision>420</cp:revision>
  <cp:lastPrinted>2014-04-24T17:00:02Z</cp:lastPrinted>
  <dcterms:created xsi:type="dcterms:W3CDTF">2005-09-14T17:31:16Z</dcterms:created>
  <dcterms:modified xsi:type="dcterms:W3CDTF">2022-05-17T18:54:56Z</dcterms:modified>
</cp:coreProperties>
</file>