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 id="2147483675" r:id="rId6"/>
  </p:sldMasterIdLst>
  <p:notesMasterIdLst>
    <p:notesMasterId r:id="rId15"/>
  </p:notesMasterIdLst>
  <p:sldIdLst>
    <p:sldId id="273" r:id="rId7"/>
    <p:sldId id="281" r:id="rId8"/>
    <p:sldId id="276" r:id="rId9"/>
    <p:sldId id="274" r:id="rId10"/>
    <p:sldId id="277" r:id="rId11"/>
    <p:sldId id="280" r:id="rId12"/>
    <p:sldId id="275"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1910D2-0FA3-471C-9213-01FEB0827353}" v="9" dt="2022-05-25T03:02:00.415"/>
    <p1510:client id="{AB8F2811-500F-CB5B-E751-61C615A61AEC}" v="64" dt="2022-05-25T02:42:25.465"/>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88" autoAdjust="0"/>
    <p:restoredTop sz="76851" autoAdjust="0"/>
  </p:normalViewPr>
  <p:slideViewPr>
    <p:cSldViewPr snapToGrid="0">
      <p:cViewPr varScale="1">
        <p:scale>
          <a:sx n="87" d="100"/>
          <a:sy n="87" d="100"/>
        </p:scale>
        <p:origin x="984"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i Galitzer" userId="514a88ee-07f4-46d1-99ef-1e087a50456f" providerId="ADAL" clId="{0AC0123A-0E37-45F4-A296-A372B0B05556}"/>
    <pc:docChg chg="undo custSel addSld delSld modSld sldOrd">
      <pc:chgData name="Shari Galitzer" userId="514a88ee-07f4-46d1-99ef-1e087a50456f" providerId="ADAL" clId="{0AC0123A-0E37-45F4-A296-A372B0B05556}" dt="2022-05-24T19:07:42.802" v="6265" actId="20577"/>
      <pc:docMkLst>
        <pc:docMk/>
      </pc:docMkLst>
      <pc:sldChg chg="modSp del mod">
        <pc:chgData name="Shari Galitzer" userId="514a88ee-07f4-46d1-99ef-1e087a50456f" providerId="ADAL" clId="{0AC0123A-0E37-45F4-A296-A372B0B05556}" dt="2022-05-24T16:25:27.613" v="3352" actId="2696"/>
        <pc:sldMkLst>
          <pc:docMk/>
          <pc:sldMk cId="120330099" sldId="272"/>
        </pc:sldMkLst>
        <pc:spChg chg="mod">
          <ac:chgData name="Shari Galitzer" userId="514a88ee-07f4-46d1-99ef-1e087a50456f" providerId="ADAL" clId="{0AC0123A-0E37-45F4-A296-A372B0B05556}" dt="2022-05-23T21:25:38.182" v="191" actId="20577"/>
          <ac:spMkLst>
            <pc:docMk/>
            <pc:sldMk cId="120330099" sldId="272"/>
            <ac:spMk id="2" creationId="{358E8EFA-EAAF-7F41-AAAB-8AAD1C87F3E0}"/>
          </ac:spMkLst>
        </pc:spChg>
        <pc:spChg chg="mod">
          <ac:chgData name="Shari Galitzer" userId="514a88ee-07f4-46d1-99ef-1e087a50456f" providerId="ADAL" clId="{0AC0123A-0E37-45F4-A296-A372B0B05556}" dt="2022-05-23T21:25:25.847" v="176" actId="6549"/>
          <ac:spMkLst>
            <pc:docMk/>
            <pc:sldMk cId="120330099" sldId="272"/>
            <ac:spMk id="4" creationId="{510A49B0-37BB-FD44-9B3F-2F1C634C05A1}"/>
          </ac:spMkLst>
        </pc:spChg>
      </pc:sldChg>
      <pc:sldChg chg="modSp mod">
        <pc:chgData name="Shari Galitzer" userId="514a88ee-07f4-46d1-99ef-1e087a50456f" providerId="ADAL" clId="{0AC0123A-0E37-45F4-A296-A372B0B05556}" dt="2022-05-24T17:15:46.080" v="4625" actId="20577"/>
        <pc:sldMkLst>
          <pc:docMk/>
          <pc:sldMk cId="4058382045" sldId="273"/>
        </pc:sldMkLst>
        <pc:spChg chg="mod">
          <ac:chgData name="Shari Galitzer" userId="514a88ee-07f4-46d1-99ef-1e087a50456f" providerId="ADAL" clId="{0AC0123A-0E37-45F4-A296-A372B0B05556}" dt="2022-05-24T17:15:46.080" v="4625" actId="20577"/>
          <ac:spMkLst>
            <pc:docMk/>
            <pc:sldMk cId="4058382045" sldId="273"/>
            <ac:spMk id="2" creationId="{00EA9712-4BAC-AA44-8D17-67B119E3EBB9}"/>
          </ac:spMkLst>
        </pc:spChg>
        <pc:spChg chg="mod">
          <ac:chgData name="Shari Galitzer" userId="514a88ee-07f4-46d1-99ef-1e087a50456f" providerId="ADAL" clId="{0AC0123A-0E37-45F4-A296-A372B0B05556}" dt="2022-05-24T16:26:36.725" v="3387" actId="255"/>
          <ac:spMkLst>
            <pc:docMk/>
            <pc:sldMk cId="4058382045" sldId="273"/>
            <ac:spMk id="3" creationId="{CCEAC5F6-9A55-A949-BF6E-CF99DA220645}"/>
          </ac:spMkLst>
        </pc:spChg>
      </pc:sldChg>
      <pc:sldChg chg="modSp mod">
        <pc:chgData name="Shari Galitzer" userId="514a88ee-07f4-46d1-99ef-1e087a50456f" providerId="ADAL" clId="{0AC0123A-0E37-45F4-A296-A372B0B05556}" dt="2022-05-24T17:20:58.265" v="4634" actId="20577"/>
        <pc:sldMkLst>
          <pc:docMk/>
          <pc:sldMk cId="1424588634" sldId="274"/>
        </pc:sldMkLst>
        <pc:spChg chg="mod">
          <ac:chgData name="Shari Galitzer" userId="514a88ee-07f4-46d1-99ef-1e087a50456f" providerId="ADAL" clId="{0AC0123A-0E37-45F4-A296-A372B0B05556}" dt="2022-05-24T17:01:10.274" v="3990" actId="20577"/>
          <ac:spMkLst>
            <pc:docMk/>
            <pc:sldMk cId="1424588634" sldId="274"/>
            <ac:spMk id="2" creationId="{82AA10B5-BAB5-B845-B30D-7ACD866E9C0A}"/>
          </ac:spMkLst>
        </pc:spChg>
        <pc:spChg chg="mod">
          <ac:chgData name="Shari Galitzer" userId="514a88ee-07f4-46d1-99ef-1e087a50456f" providerId="ADAL" clId="{0AC0123A-0E37-45F4-A296-A372B0B05556}" dt="2022-05-24T17:20:58.265" v="4634" actId="20577"/>
          <ac:spMkLst>
            <pc:docMk/>
            <pc:sldMk cId="1424588634" sldId="274"/>
            <ac:spMk id="3" creationId="{16F4BF84-34A9-EA4A-AECD-4F56A3477AE5}"/>
          </ac:spMkLst>
        </pc:spChg>
      </pc:sldChg>
      <pc:sldChg chg="modSp mod ord">
        <pc:chgData name="Shari Galitzer" userId="514a88ee-07f4-46d1-99ef-1e087a50456f" providerId="ADAL" clId="{0AC0123A-0E37-45F4-A296-A372B0B05556}" dt="2022-05-24T19:05:32.435" v="6261" actId="20577"/>
        <pc:sldMkLst>
          <pc:docMk/>
          <pc:sldMk cId="1397208145" sldId="275"/>
        </pc:sldMkLst>
        <pc:spChg chg="mod">
          <ac:chgData name="Shari Galitzer" userId="514a88ee-07f4-46d1-99ef-1e087a50456f" providerId="ADAL" clId="{0AC0123A-0E37-45F4-A296-A372B0B05556}" dt="2022-05-24T18:57:56.931" v="5992" actId="20577"/>
          <ac:spMkLst>
            <pc:docMk/>
            <pc:sldMk cId="1397208145" sldId="275"/>
            <ac:spMk id="2" creationId="{1B1E340F-73D4-F94F-B5DC-3A3CA49363C3}"/>
          </ac:spMkLst>
        </pc:spChg>
        <pc:spChg chg="mod">
          <ac:chgData name="Shari Galitzer" userId="514a88ee-07f4-46d1-99ef-1e087a50456f" providerId="ADAL" clId="{0AC0123A-0E37-45F4-A296-A372B0B05556}" dt="2022-05-24T19:05:32.435" v="6261" actId="20577"/>
          <ac:spMkLst>
            <pc:docMk/>
            <pc:sldMk cId="1397208145" sldId="275"/>
            <ac:spMk id="3" creationId="{B5692A1B-A8C1-F64C-ACF4-E37F0724AB29}"/>
          </ac:spMkLst>
        </pc:spChg>
      </pc:sldChg>
      <pc:sldChg chg="new del">
        <pc:chgData name="Shari Galitzer" userId="514a88ee-07f4-46d1-99ef-1e087a50456f" providerId="ADAL" clId="{0AC0123A-0E37-45F4-A296-A372B0B05556}" dt="2022-05-24T15:36:37.365" v="1200" actId="680"/>
        <pc:sldMkLst>
          <pc:docMk/>
          <pc:sldMk cId="1006208774" sldId="276"/>
        </pc:sldMkLst>
      </pc:sldChg>
      <pc:sldChg chg="modSp add mod ord modNotes">
        <pc:chgData name="Shari Galitzer" userId="514a88ee-07f4-46d1-99ef-1e087a50456f" providerId="ADAL" clId="{0AC0123A-0E37-45F4-A296-A372B0B05556}" dt="2022-05-24T18:37:24.929" v="5565"/>
        <pc:sldMkLst>
          <pc:docMk/>
          <pc:sldMk cId="3592580899" sldId="276"/>
        </pc:sldMkLst>
        <pc:spChg chg="mod">
          <ac:chgData name="Shari Galitzer" userId="514a88ee-07f4-46d1-99ef-1e087a50456f" providerId="ADAL" clId="{0AC0123A-0E37-45F4-A296-A372B0B05556}" dt="2022-05-24T18:37:08.355" v="5563" actId="20577"/>
          <ac:spMkLst>
            <pc:docMk/>
            <pc:sldMk cId="3592580899" sldId="276"/>
            <ac:spMk id="2" creationId="{82AA10B5-BAB5-B845-B30D-7ACD866E9C0A}"/>
          </ac:spMkLst>
        </pc:spChg>
        <pc:spChg chg="mod">
          <ac:chgData name="Shari Galitzer" userId="514a88ee-07f4-46d1-99ef-1e087a50456f" providerId="ADAL" clId="{0AC0123A-0E37-45F4-A296-A372B0B05556}" dt="2022-05-24T17:17:18.897" v="4630" actId="14"/>
          <ac:spMkLst>
            <pc:docMk/>
            <pc:sldMk cId="3592580899" sldId="276"/>
            <ac:spMk id="3" creationId="{16F4BF84-34A9-EA4A-AECD-4F56A3477AE5}"/>
          </ac:spMkLst>
        </pc:spChg>
      </pc:sldChg>
      <pc:sldChg chg="modSp add mod">
        <pc:chgData name="Shari Galitzer" userId="514a88ee-07f4-46d1-99ef-1e087a50456f" providerId="ADAL" clId="{0AC0123A-0E37-45F4-A296-A372B0B05556}" dt="2022-05-24T18:51:23.244" v="5913" actId="6549"/>
        <pc:sldMkLst>
          <pc:docMk/>
          <pc:sldMk cId="781522287" sldId="277"/>
        </pc:sldMkLst>
        <pc:spChg chg="mod">
          <ac:chgData name="Shari Galitzer" userId="514a88ee-07f4-46d1-99ef-1e087a50456f" providerId="ADAL" clId="{0AC0123A-0E37-45F4-A296-A372B0B05556}" dt="2022-05-24T16:24:08.777" v="3298" actId="20577"/>
          <ac:spMkLst>
            <pc:docMk/>
            <pc:sldMk cId="781522287" sldId="277"/>
            <ac:spMk id="2" creationId="{82AA10B5-BAB5-B845-B30D-7ACD866E9C0A}"/>
          </ac:spMkLst>
        </pc:spChg>
        <pc:spChg chg="mod">
          <ac:chgData name="Shari Galitzer" userId="514a88ee-07f4-46d1-99ef-1e087a50456f" providerId="ADAL" clId="{0AC0123A-0E37-45F4-A296-A372B0B05556}" dt="2022-05-24T18:51:23.244" v="5913" actId="6549"/>
          <ac:spMkLst>
            <pc:docMk/>
            <pc:sldMk cId="781522287" sldId="277"/>
            <ac:spMk id="3" creationId="{16F4BF84-34A9-EA4A-AECD-4F56A3477AE5}"/>
          </ac:spMkLst>
        </pc:spChg>
      </pc:sldChg>
      <pc:sldChg chg="modSp add del mod">
        <pc:chgData name="Shari Galitzer" userId="514a88ee-07f4-46d1-99ef-1e087a50456f" providerId="ADAL" clId="{0AC0123A-0E37-45F4-A296-A372B0B05556}" dt="2022-05-24T16:25:12.019" v="3351" actId="2696"/>
        <pc:sldMkLst>
          <pc:docMk/>
          <pc:sldMk cId="1326925984" sldId="278"/>
        </pc:sldMkLst>
        <pc:spChg chg="mod">
          <ac:chgData name="Shari Galitzer" userId="514a88ee-07f4-46d1-99ef-1e087a50456f" providerId="ADAL" clId="{0AC0123A-0E37-45F4-A296-A372B0B05556}" dt="2022-05-24T16:01:36.238" v="2160" actId="21"/>
          <ac:spMkLst>
            <pc:docMk/>
            <pc:sldMk cId="1326925984" sldId="278"/>
            <ac:spMk id="3" creationId="{B5692A1B-A8C1-F64C-ACF4-E37F0724AB29}"/>
          </ac:spMkLst>
        </pc:spChg>
      </pc:sldChg>
      <pc:sldChg chg="modSp add del mod">
        <pc:chgData name="Shari Galitzer" userId="514a88ee-07f4-46d1-99ef-1e087a50456f" providerId="ADAL" clId="{0AC0123A-0E37-45F4-A296-A372B0B05556}" dt="2022-05-24T18:35:58.339" v="5527" actId="2696"/>
        <pc:sldMkLst>
          <pc:docMk/>
          <pc:sldMk cId="4118015540" sldId="278"/>
        </pc:sldMkLst>
        <pc:spChg chg="mod">
          <ac:chgData name="Shari Galitzer" userId="514a88ee-07f4-46d1-99ef-1e087a50456f" providerId="ADAL" clId="{0AC0123A-0E37-45F4-A296-A372B0B05556}" dt="2022-05-24T16:40:34.330" v="3631" actId="20577"/>
          <ac:spMkLst>
            <pc:docMk/>
            <pc:sldMk cId="4118015540" sldId="278"/>
            <ac:spMk id="2" creationId="{1B1E340F-73D4-F94F-B5DC-3A3CA49363C3}"/>
          </ac:spMkLst>
        </pc:spChg>
        <pc:spChg chg="mod">
          <ac:chgData name="Shari Galitzer" userId="514a88ee-07f4-46d1-99ef-1e087a50456f" providerId="ADAL" clId="{0AC0123A-0E37-45F4-A296-A372B0B05556}" dt="2022-05-24T16:41:02.750" v="3640" actId="27636"/>
          <ac:spMkLst>
            <pc:docMk/>
            <pc:sldMk cId="4118015540" sldId="278"/>
            <ac:spMk id="3" creationId="{B5692A1B-A8C1-F64C-ACF4-E37F0724AB29}"/>
          </ac:spMkLst>
        </pc:spChg>
      </pc:sldChg>
      <pc:sldChg chg="add del">
        <pc:chgData name="Shari Galitzer" userId="514a88ee-07f4-46d1-99ef-1e087a50456f" providerId="ADAL" clId="{0AC0123A-0E37-45F4-A296-A372B0B05556}" dt="2022-05-24T18:36:05.012" v="5528" actId="2696"/>
        <pc:sldMkLst>
          <pc:docMk/>
          <pc:sldMk cId="311990532" sldId="279"/>
        </pc:sldMkLst>
      </pc:sldChg>
      <pc:sldChg chg="modSp add mod">
        <pc:chgData name="Shari Galitzer" userId="514a88ee-07f4-46d1-99ef-1e087a50456f" providerId="ADAL" clId="{0AC0123A-0E37-45F4-A296-A372B0B05556}" dt="2022-05-24T18:55:15.891" v="5961" actId="20577"/>
        <pc:sldMkLst>
          <pc:docMk/>
          <pc:sldMk cId="2909874309" sldId="280"/>
        </pc:sldMkLst>
        <pc:spChg chg="mod">
          <ac:chgData name="Shari Galitzer" userId="514a88ee-07f4-46d1-99ef-1e087a50456f" providerId="ADAL" clId="{0AC0123A-0E37-45F4-A296-A372B0B05556}" dt="2022-05-24T18:52:47.941" v="5931" actId="20577"/>
          <ac:spMkLst>
            <pc:docMk/>
            <pc:sldMk cId="2909874309" sldId="280"/>
            <ac:spMk id="2" creationId="{1B1E340F-73D4-F94F-B5DC-3A3CA49363C3}"/>
          </ac:spMkLst>
        </pc:spChg>
        <pc:spChg chg="mod">
          <ac:chgData name="Shari Galitzer" userId="514a88ee-07f4-46d1-99ef-1e087a50456f" providerId="ADAL" clId="{0AC0123A-0E37-45F4-A296-A372B0B05556}" dt="2022-05-24T18:55:15.891" v="5961" actId="20577"/>
          <ac:spMkLst>
            <pc:docMk/>
            <pc:sldMk cId="2909874309" sldId="280"/>
            <ac:spMk id="3" creationId="{B5692A1B-A8C1-F64C-ACF4-E37F0724AB29}"/>
          </ac:spMkLst>
        </pc:spChg>
      </pc:sldChg>
      <pc:sldChg chg="modSp add mod">
        <pc:chgData name="Shari Galitzer" userId="514a88ee-07f4-46d1-99ef-1e087a50456f" providerId="ADAL" clId="{0AC0123A-0E37-45F4-A296-A372B0B05556}" dt="2022-05-24T19:07:42.802" v="6265" actId="20577"/>
        <pc:sldMkLst>
          <pc:docMk/>
          <pc:sldMk cId="3750443577" sldId="281"/>
        </pc:sldMkLst>
        <pc:spChg chg="mod">
          <ac:chgData name="Shari Galitzer" userId="514a88ee-07f4-46d1-99ef-1e087a50456f" providerId="ADAL" clId="{0AC0123A-0E37-45F4-A296-A372B0B05556}" dt="2022-05-24T18:36:49.177" v="5549" actId="20577"/>
          <ac:spMkLst>
            <pc:docMk/>
            <pc:sldMk cId="3750443577" sldId="281"/>
            <ac:spMk id="2" creationId="{82AA10B5-BAB5-B845-B30D-7ACD866E9C0A}"/>
          </ac:spMkLst>
        </pc:spChg>
        <pc:spChg chg="mod">
          <ac:chgData name="Shari Galitzer" userId="514a88ee-07f4-46d1-99ef-1e087a50456f" providerId="ADAL" clId="{0AC0123A-0E37-45F4-A296-A372B0B05556}" dt="2022-05-24T19:07:42.802" v="6265" actId="20577"/>
          <ac:spMkLst>
            <pc:docMk/>
            <pc:sldMk cId="3750443577" sldId="281"/>
            <ac:spMk id="3" creationId="{16F4BF84-34A9-EA4A-AECD-4F56A3477AE5}"/>
          </ac:spMkLst>
        </pc:spChg>
      </pc:sldChg>
      <pc:sldChg chg="modSp add mod ord">
        <pc:chgData name="Shari Galitzer" userId="514a88ee-07f4-46d1-99ef-1e087a50456f" providerId="ADAL" clId="{0AC0123A-0E37-45F4-A296-A372B0B05556}" dt="2022-05-24T18:42:15.745" v="5876"/>
        <pc:sldMkLst>
          <pc:docMk/>
          <pc:sldMk cId="3643742637" sldId="282"/>
        </pc:sldMkLst>
        <pc:spChg chg="mod">
          <ac:chgData name="Shari Galitzer" userId="514a88ee-07f4-46d1-99ef-1e087a50456f" providerId="ADAL" clId="{0AC0123A-0E37-45F4-A296-A372B0B05556}" dt="2022-05-24T18:39:42.234" v="5824" actId="20577"/>
          <ac:spMkLst>
            <pc:docMk/>
            <pc:sldMk cId="3643742637" sldId="282"/>
            <ac:spMk id="2" creationId="{00EA9712-4BAC-AA44-8D17-67B119E3EBB9}"/>
          </ac:spMkLst>
        </pc:spChg>
        <pc:spChg chg="mod">
          <ac:chgData name="Shari Galitzer" userId="514a88ee-07f4-46d1-99ef-1e087a50456f" providerId="ADAL" clId="{0AC0123A-0E37-45F4-A296-A372B0B05556}" dt="2022-05-24T18:42:05.762" v="5874" actId="20577"/>
          <ac:spMkLst>
            <pc:docMk/>
            <pc:sldMk cId="3643742637" sldId="282"/>
            <ac:spMk id="3" creationId="{CCEAC5F6-9A55-A949-BF6E-CF99DA220645}"/>
          </ac:spMkLst>
        </pc:spChg>
      </pc:sldChg>
    </pc:docChg>
  </pc:docChgLst>
  <pc:docChgLst>
    <pc:chgData name="Shari Galitzer" userId="514a88ee-07f4-46d1-99ef-1e087a50456f" providerId="ADAL" clId="{991910D2-0FA3-471C-9213-01FEB0827353}"/>
    <pc:docChg chg="custSel modSld">
      <pc:chgData name="Shari Galitzer" userId="514a88ee-07f4-46d1-99ef-1e087a50456f" providerId="ADAL" clId="{991910D2-0FA3-471C-9213-01FEB0827353}" dt="2022-05-25T03:03:59.609" v="36" actId="27636"/>
      <pc:docMkLst>
        <pc:docMk/>
      </pc:docMkLst>
      <pc:sldChg chg="modSp mod">
        <pc:chgData name="Shari Galitzer" userId="514a88ee-07f4-46d1-99ef-1e087a50456f" providerId="ADAL" clId="{991910D2-0FA3-471C-9213-01FEB0827353}" dt="2022-05-24T19:53:11.025" v="12" actId="20577"/>
        <pc:sldMkLst>
          <pc:docMk/>
          <pc:sldMk cId="1424588634" sldId="274"/>
        </pc:sldMkLst>
        <pc:spChg chg="mod">
          <ac:chgData name="Shari Galitzer" userId="514a88ee-07f4-46d1-99ef-1e087a50456f" providerId="ADAL" clId="{991910D2-0FA3-471C-9213-01FEB0827353}" dt="2022-05-24T19:53:11.025" v="12" actId="20577"/>
          <ac:spMkLst>
            <pc:docMk/>
            <pc:sldMk cId="1424588634" sldId="274"/>
            <ac:spMk id="3" creationId="{16F4BF84-34A9-EA4A-AECD-4F56A3477AE5}"/>
          </ac:spMkLst>
        </pc:spChg>
      </pc:sldChg>
      <pc:sldChg chg="modSp mod">
        <pc:chgData name="Shari Galitzer" userId="514a88ee-07f4-46d1-99ef-1e087a50456f" providerId="ADAL" clId="{991910D2-0FA3-471C-9213-01FEB0827353}" dt="2022-05-24T20:52:46.729" v="16" actId="14100"/>
        <pc:sldMkLst>
          <pc:docMk/>
          <pc:sldMk cId="1397208145" sldId="275"/>
        </pc:sldMkLst>
        <pc:spChg chg="mod">
          <ac:chgData name="Shari Galitzer" userId="514a88ee-07f4-46d1-99ef-1e087a50456f" providerId="ADAL" clId="{991910D2-0FA3-471C-9213-01FEB0827353}" dt="2022-05-24T20:52:46.729" v="16" actId="14100"/>
          <ac:spMkLst>
            <pc:docMk/>
            <pc:sldMk cId="1397208145" sldId="275"/>
            <ac:spMk id="3" creationId="{B5692A1B-A8C1-F64C-ACF4-E37F0724AB29}"/>
          </ac:spMkLst>
        </pc:spChg>
      </pc:sldChg>
      <pc:sldChg chg="modNotesTx">
        <pc:chgData name="Shari Galitzer" userId="514a88ee-07f4-46d1-99ef-1e087a50456f" providerId="ADAL" clId="{991910D2-0FA3-471C-9213-01FEB0827353}" dt="2022-05-24T19:15:07.138" v="0" actId="2"/>
        <pc:sldMkLst>
          <pc:docMk/>
          <pc:sldMk cId="3592580899" sldId="276"/>
        </pc:sldMkLst>
      </pc:sldChg>
      <pc:sldChg chg="modSp mod">
        <pc:chgData name="Shari Galitzer" userId="514a88ee-07f4-46d1-99ef-1e087a50456f" providerId="ADAL" clId="{991910D2-0FA3-471C-9213-01FEB0827353}" dt="2022-05-25T03:03:59.609" v="36" actId="27636"/>
        <pc:sldMkLst>
          <pc:docMk/>
          <pc:sldMk cId="781522287" sldId="277"/>
        </pc:sldMkLst>
        <pc:spChg chg="mod">
          <ac:chgData name="Shari Galitzer" userId="514a88ee-07f4-46d1-99ef-1e087a50456f" providerId="ADAL" clId="{991910D2-0FA3-471C-9213-01FEB0827353}" dt="2022-05-25T03:03:59.609" v="36" actId="27636"/>
          <ac:spMkLst>
            <pc:docMk/>
            <pc:sldMk cId="781522287" sldId="277"/>
            <ac:spMk id="3" creationId="{16F4BF84-34A9-EA4A-AECD-4F56A3477AE5}"/>
          </ac:spMkLst>
        </pc:spChg>
      </pc:sldChg>
      <pc:sldChg chg="modSp mod">
        <pc:chgData name="Shari Galitzer" userId="514a88ee-07f4-46d1-99ef-1e087a50456f" providerId="ADAL" clId="{991910D2-0FA3-471C-9213-01FEB0827353}" dt="2022-05-24T20:52:12.844" v="15" actId="6549"/>
        <pc:sldMkLst>
          <pc:docMk/>
          <pc:sldMk cId="2909874309" sldId="280"/>
        </pc:sldMkLst>
        <pc:spChg chg="mod">
          <ac:chgData name="Shari Galitzer" userId="514a88ee-07f4-46d1-99ef-1e087a50456f" providerId="ADAL" clId="{991910D2-0FA3-471C-9213-01FEB0827353}" dt="2022-05-24T20:52:12.844" v="15" actId="6549"/>
          <ac:spMkLst>
            <pc:docMk/>
            <pc:sldMk cId="2909874309" sldId="280"/>
            <ac:spMk id="3" creationId="{B5692A1B-A8C1-F64C-ACF4-E37F0724AB29}"/>
          </ac:spMkLst>
        </pc:spChg>
      </pc:sldChg>
      <pc:sldChg chg="modSp mod">
        <pc:chgData name="Shari Galitzer" userId="514a88ee-07f4-46d1-99ef-1e087a50456f" providerId="ADAL" clId="{991910D2-0FA3-471C-9213-01FEB0827353}" dt="2022-05-24T20:53:41.427" v="30" actId="20577"/>
        <pc:sldMkLst>
          <pc:docMk/>
          <pc:sldMk cId="3643742637" sldId="282"/>
        </pc:sldMkLst>
        <pc:spChg chg="mod">
          <ac:chgData name="Shari Galitzer" userId="514a88ee-07f4-46d1-99ef-1e087a50456f" providerId="ADAL" clId="{991910D2-0FA3-471C-9213-01FEB0827353}" dt="2022-05-24T20:53:41.427" v="30" actId="20577"/>
          <ac:spMkLst>
            <pc:docMk/>
            <pc:sldMk cId="3643742637" sldId="282"/>
            <ac:spMk id="2" creationId="{00EA9712-4BAC-AA44-8D17-67B119E3EBB9}"/>
          </ac:spMkLst>
        </pc:spChg>
      </pc:sldChg>
    </pc:docChg>
  </pc:docChgLst>
  <pc:docChgLst>
    <pc:chgData name="Joseph Johnson" userId="S::jjohnson@uwsa.edu::7a498371-d1f4-47f8-ab10-b03aa1e14639" providerId="AD" clId="Web-{AB8F2811-500F-CB5B-E751-61C615A61AEC}"/>
    <pc:docChg chg="modSld">
      <pc:chgData name="Joseph Johnson" userId="S::jjohnson@uwsa.edu::7a498371-d1f4-47f8-ab10-b03aa1e14639" providerId="AD" clId="Web-{AB8F2811-500F-CB5B-E751-61C615A61AEC}" dt="2022-05-25T02:42:25.465" v="66" actId="20577"/>
      <pc:docMkLst>
        <pc:docMk/>
      </pc:docMkLst>
      <pc:sldChg chg="modSp">
        <pc:chgData name="Joseph Johnson" userId="S::jjohnson@uwsa.edu::7a498371-d1f4-47f8-ab10-b03aa1e14639" providerId="AD" clId="Web-{AB8F2811-500F-CB5B-E751-61C615A61AEC}" dt="2022-05-25T02:25:26.549" v="1" actId="20577"/>
        <pc:sldMkLst>
          <pc:docMk/>
          <pc:sldMk cId="4058382045" sldId="273"/>
        </pc:sldMkLst>
        <pc:spChg chg="mod">
          <ac:chgData name="Joseph Johnson" userId="S::jjohnson@uwsa.edu::7a498371-d1f4-47f8-ab10-b03aa1e14639" providerId="AD" clId="Web-{AB8F2811-500F-CB5B-E751-61C615A61AEC}" dt="2022-05-25T02:25:26.549" v="1" actId="20577"/>
          <ac:spMkLst>
            <pc:docMk/>
            <pc:sldMk cId="4058382045" sldId="273"/>
            <ac:spMk id="2" creationId="{00EA9712-4BAC-AA44-8D17-67B119E3EBB9}"/>
          </ac:spMkLst>
        </pc:spChg>
      </pc:sldChg>
      <pc:sldChg chg="modSp">
        <pc:chgData name="Joseph Johnson" userId="S::jjohnson@uwsa.edu::7a498371-d1f4-47f8-ab10-b03aa1e14639" providerId="AD" clId="Web-{AB8F2811-500F-CB5B-E751-61C615A61AEC}" dt="2022-05-25T02:39:14.783" v="14" actId="20577"/>
        <pc:sldMkLst>
          <pc:docMk/>
          <pc:sldMk cId="1424588634" sldId="274"/>
        </pc:sldMkLst>
        <pc:spChg chg="mod">
          <ac:chgData name="Joseph Johnson" userId="S::jjohnson@uwsa.edu::7a498371-d1f4-47f8-ab10-b03aa1e14639" providerId="AD" clId="Web-{AB8F2811-500F-CB5B-E751-61C615A61AEC}" dt="2022-05-25T02:39:14.783" v="14" actId="20577"/>
          <ac:spMkLst>
            <pc:docMk/>
            <pc:sldMk cId="1424588634" sldId="274"/>
            <ac:spMk id="3" creationId="{16F4BF84-34A9-EA4A-AECD-4F56A3477AE5}"/>
          </ac:spMkLst>
        </pc:spChg>
      </pc:sldChg>
      <pc:sldChg chg="modSp">
        <pc:chgData name="Joseph Johnson" userId="S::jjohnson@uwsa.edu::7a498371-d1f4-47f8-ab10-b03aa1e14639" providerId="AD" clId="Web-{AB8F2811-500F-CB5B-E751-61C615A61AEC}" dt="2022-05-25T02:28:49.701" v="11" actId="20577"/>
        <pc:sldMkLst>
          <pc:docMk/>
          <pc:sldMk cId="3592580899" sldId="276"/>
        </pc:sldMkLst>
        <pc:spChg chg="mod">
          <ac:chgData name="Joseph Johnson" userId="S::jjohnson@uwsa.edu::7a498371-d1f4-47f8-ab10-b03aa1e14639" providerId="AD" clId="Web-{AB8F2811-500F-CB5B-E751-61C615A61AEC}" dt="2022-05-25T02:28:49.701" v="11" actId="20577"/>
          <ac:spMkLst>
            <pc:docMk/>
            <pc:sldMk cId="3592580899" sldId="276"/>
            <ac:spMk id="3" creationId="{16F4BF84-34A9-EA4A-AECD-4F56A3477AE5}"/>
          </ac:spMkLst>
        </pc:spChg>
      </pc:sldChg>
      <pc:sldChg chg="modSp">
        <pc:chgData name="Joseph Johnson" userId="S::jjohnson@uwsa.edu::7a498371-d1f4-47f8-ab10-b03aa1e14639" providerId="AD" clId="Web-{AB8F2811-500F-CB5B-E751-61C615A61AEC}" dt="2022-05-25T02:42:25.465" v="66" actId="20577"/>
        <pc:sldMkLst>
          <pc:docMk/>
          <pc:sldMk cId="781522287" sldId="277"/>
        </pc:sldMkLst>
        <pc:spChg chg="mod">
          <ac:chgData name="Joseph Johnson" userId="S::jjohnson@uwsa.edu::7a498371-d1f4-47f8-ab10-b03aa1e14639" providerId="AD" clId="Web-{AB8F2811-500F-CB5B-E751-61C615A61AEC}" dt="2022-05-25T02:42:25.465" v="66" actId="20577"/>
          <ac:spMkLst>
            <pc:docMk/>
            <pc:sldMk cId="781522287" sldId="277"/>
            <ac:spMk id="3" creationId="{16F4BF84-34A9-EA4A-AECD-4F56A3477AE5}"/>
          </ac:spMkLst>
        </pc:spChg>
      </pc:sldChg>
      <pc:sldChg chg="modSp">
        <pc:chgData name="Joseph Johnson" userId="S::jjohnson@uwsa.edu::7a498371-d1f4-47f8-ab10-b03aa1e14639" providerId="AD" clId="Web-{AB8F2811-500F-CB5B-E751-61C615A61AEC}" dt="2022-05-25T02:28:19.793" v="10" actId="1076"/>
        <pc:sldMkLst>
          <pc:docMk/>
          <pc:sldMk cId="3750443577" sldId="281"/>
        </pc:sldMkLst>
        <pc:spChg chg="mod">
          <ac:chgData name="Joseph Johnson" userId="S::jjohnson@uwsa.edu::7a498371-d1f4-47f8-ab10-b03aa1e14639" providerId="AD" clId="Web-{AB8F2811-500F-CB5B-E751-61C615A61AEC}" dt="2022-05-25T02:28:19.793" v="10" actId="1076"/>
          <ac:spMkLst>
            <pc:docMk/>
            <pc:sldMk cId="3750443577" sldId="281"/>
            <ac:spMk id="2" creationId="{82AA10B5-BAB5-B845-B30D-7ACD866E9C0A}"/>
          </ac:spMkLst>
        </pc:spChg>
        <pc:spChg chg="mod">
          <ac:chgData name="Joseph Johnson" userId="S::jjohnson@uwsa.edu::7a498371-d1f4-47f8-ab10-b03aa1e14639" providerId="AD" clId="Web-{AB8F2811-500F-CB5B-E751-61C615A61AEC}" dt="2022-05-25T02:28:05.808" v="9" actId="20577"/>
          <ac:spMkLst>
            <pc:docMk/>
            <pc:sldMk cId="3750443577" sldId="281"/>
            <ac:spMk id="3" creationId="{16F4BF84-34A9-EA4A-AECD-4F56A3477A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AAE6FE-C8F9-304D-A670-2CACE5A45132}" type="datetimeFigureOut">
              <a:rPr lang="en-US" smtClean="0"/>
              <a:t>5/24/2022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E9D156-3276-504D-8479-5BEA1D0A36CE}" type="slidenum">
              <a:rPr lang="en-US" smtClean="0"/>
              <a:t>‹#›</a:t>
            </a:fld>
            <a:endParaRPr lang="en-US" dirty="0"/>
          </a:p>
        </p:txBody>
      </p:sp>
    </p:spTree>
    <p:extLst>
      <p:ext uri="{BB962C8B-B14F-4D97-AF65-F5344CB8AC3E}">
        <p14:creationId xmlns:p14="http://schemas.microsoft.com/office/powerpoint/2010/main" val="28312011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2</a:t>
            </a:fld>
            <a:endParaRPr lang="en-US" dirty="0"/>
          </a:p>
        </p:txBody>
      </p:sp>
    </p:spTree>
    <p:extLst>
      <p:ext uri="{BB962C8B-B14F-4D97-AF65-F5344CB8AC3E}">
        <p14:creationId xmlns:p14="http://schemas.microsoft.com/office/powerpoint/2010/main" val="284006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sz="1000" b="1" i="0" dirty="0">
                <a:solidFill>
                  <a:srgbClr val="242424"/>
                </a:solidFill>
                <a:effectLst/>
                <a:latin typeface="-apple-system"/>
              </a:rPr>
              <a:t>Why we are doing this</a:t>
            </a:r>
            <a:r>
              <a:rPr lang="en-US" sz="1000" dirty="0">
                <a:solidFill>
                  <a:srgbClr val="242424"/>
                </a:solidFill>
                <a:effectLst/>
                <a:latin typeface="-apple-system"/>
              </a:rPr>
              <a:t>Since Fiscal Year 2014, the Legislative Audit Bureau has been issuing an annual finding to the University of Wisconsin System, reporting concerns with UWSA’s information security policy coverage. Basically, LAB was saying we didn’t have enough policies. 5 core information security policies were developed as a result through 2017, however the finding persisted.</a:t>
            </a:r>
          </a:p>
          <a:p>
            <a:pPr algn="l">
              <a:buFont typeface="+mj-lt"/>
              <a:buAutoNum type="arabicPeriod"/>
            </a:pPr>
            <a:r>
              <a:rPr lang="en-US" sz="1000" dirty="0">
                <a:solidFill>
                  <a:srgbClr val="242424"/>
                </a:solidFill>
                <a:effectLst/>
                <a:latin typeface="-apple-system"/>
              </a:rPr>
              <a:t>In 2018, the Office of Information Security contracted with Stroz Friedberg, an external consulting firm, to conduct cybersecurity maturity risk assessments for UW System. As part of this work, they reviewed our information security policy coverage. Stroz made recommendations as to additional information security policies that we should consider for adequate policy coverage, a </a:t>
            </a:r>
            <a:r>
              <a:rPr lang="en-US" sz="1000" b="1" dirty="0">
                <a:solidFill>
                  <a:srgbClr val="242424"/>
                </a:solidFill>
                <a:effectLst/>
                <a:latin typeface="-apple-system"/>
              </a:rPr>
              <a:t>Network Protection Policy and Standard </a:t>
            </a:r>
            <a:r>
              <a:rPr lang="en-US" sz="1000" dirty="0">
                <a:solidFill>
                  <a:srgbClr val="242424"/>
                </a:solidFill>
                <a:effectLst/>
                <a:latin typeface="-apple-system"/>
              </a:rPr>
              <a:t>being one of the recommendations. The Office of Information Security also performed a mapping of our information security policies to the 5 NIST cyber security framework functions, as well as all of their sub-functions. Between Stroz’s recommendations and the gaps identified in the NIST CSF mapping, we have identified a path forward to close out the long-standing LAB finding</a:t>
            </a:r>
          </a:p>
          <a:p>
            <a:endParaRPr lang="en-US" dirty="0"/>
          </a:p>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3</a:t>
            </a:fld>
            <a:endParaRPr lang="en-US" dirty="0"/>
          </a:p>
        </p:txBody>
      </p:sp>
    </p:spTree>
    <p:extLst>
      <p:ext uri="{BB962C8B-B14F-4D97-AF65-F5344CB8AC3E}">
        <p14:creationId xmlns:p14="http://schemas.microsoft.com/office/powerpoint/2010/main" val="1389644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6</a:t>
            </a:fld>
            <a:endParaRPr lang="en-US" dirty="0"/>
          </a:p>
        </p:txBody>
      </p:sp>
    </p:spTree>
    <p:extLst>
      <p:ext uri="{BB962C8B-B14F-4D97-AF65-F5344CB8AC3E}">
        <p14:creationId xmlns:p14="http://schemas.microsoft.com/office/powerpoint/2010/main" val="338047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7</a:t>
            </a:fld>
            <a:endParaRPr lang="en-US" dirty="0"/>
          </a:p>
        </p:txBody>
      </p:sp>
    </p:spTree>
    <p:extLst>
      <p:ext uri="{BB962C8B-B14F-4D97-AF65-F5344CB8AC3E}">
        <p14:creationId xmlns:p14="http://schemas.microsoft.com/office/powerpoint/2010/main" val="1006028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14B8-4B4D-0B4A-92C1-BC9144B22055}"/>
              </a:ext>
            </a:extLst>
          </p:cNvPr>
          <p:cNvSpPr>
            <a:spLocks noGrp="1"/>
          </p:cNvSpPr>
          <p:nvPr>
            <p:ph type="title"/>
          </p:nvPr>
        </p:nvSpPr>
        <p:spPr/>
        <p:txBody>
          <a:bodyPr/>
          <a:lstStyle/>
          <a:p>
            <a:r>
              <a:rPr lang="en-US" dirty="0"/>
              <a:t>Click to edit Master title style</a:t>
            </a:r>
          </a:p>
        </p:txBody>
      </p:sp>
      <p:sp>
        <p:nvSpPr>
          <p:cNvPr id="6" name="Text Placeholder 2">
            <a:extLst>
              <a:ext uri="{FF2B5EF4-FFF2-40B4-BE49-F238E27FC236}">
                <a16:creationId xmlns:a16="http://schemas.microsoft.com/office/drawing/2014/main" id="{368B2962-4243-2847-BFE7-2325AB7EEE0E}"/>
              </a:ext>
            </a:extLst>
          </p:cNvPr>
          <p:cNvSpPr>
            <a:spLocks noGrp="1"/>
          </p:cNvSpPr>
          <p:nvPr>
            <p:ph idx="1"/>
          </p:nvPr>
        </p:nvSpPr>
        <p:spPr>
          <a:xfrm>
            <a:off x="838200" y="1735980"/>
            <a:ext cx="10515600" cy="33021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057890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6019800" y="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4807977" cy="2816225"/>
          </a:xfr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16780798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solidFill>
                  <a:schemeClr val="accent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05F69CA-3DBB-814F-8BF0-08EB1318B9F2}"/>
              </a:ext>
            </a:extLst>
          </p:cNvPr>
          <p:cNvSpPr>
            <a:spLocks noGrp="1"/>
          </p:cNvSpPr>
          <p:nvPr>
            <p:ph idx="1"/>
          </p:nvPr>
        </p:nvSpPr>
        <p:spPr>
          <a:xfrm>
            <a:off x="838200" y="173598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13252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16050"/>
            <a:ext cx="10515600" cy="2852737"/>
          </a:xfrm>
        </p:spPr>
        <p:txBody>
          <a:bodyPr anchor="b"/>
          <a:lstStyle>
            <a:lvl1pPr>
              <a:defRPr sz="6000">
                <a:solidFill>
                  <a:schemeClr val="accent2"/>
                </a:solidFill>
              </a:defRPr>
            </a:lvl1pPr>
          </a:lstStyle>
          <a:p>
            <a:r>
              <a:rPr lang="en-US" dirty="0"/>
              <a:t>Click to edit Master title style</a:t>
            </a:r>
          </a:p>
        </p:txBody>
      </p:sp>
      <p:sp>
        <p:nvSpPr>
          <p:cNvPr id="3" name="Text Placeholder 2"/>
          <p:cNvSpPr>
            <a:spLocks noGrp="1"/>
          </p:cNvSpPr>
          <p:nvPr>
            <p:ph type="body" idx="1"/>
          </p:nvPr>
        </p:nvSpPr>
        <p:spPr>
          <a:xfrm>
            <a:off x="831850" y="3495775"/>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5033222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401701318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526055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6019800" y="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4807977" cy="2816225"/>
          </a:xfr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2309190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16050"/>
            <a:ext cx="10515600" cy="2852737"/>
          </a:xfrm>
        </p:spPr>
        <p:txBody>
          <a:bodyPr anchor="b"/>
          <a:lstStyle>
            <a:lvl1pPr>
              <a:defRPr sz="6000">
                <a:solidFill>
                  <a:schemeClr val="accent2"/>
                </a:solidFill>
              </a:defRPr>
            </a:lvl1pPr>
          </a:lstStyle>
          <a:p>
            <a:r>
              <a:rPr lang="en-US" dirty="0"/>
              <a:t>Click to edit Master title style</a:t>
            </a:r>
          </a:p>
        </p:txBody>
      </p:sp>
      <p:sp>
        <p:nvSpPr>
          <p:cNvPr id="3" name="Text Placeholder 2"/>
          <p:cNvSpPr>
            <a:spLocks noGrp="1"/>
          </p:cNvSpPr>
          <p:nvPr>
            <p:ph type="body" idx="1"/>
          </p:nvPr>
        </p:nvSpPr>
        <p:spPr>
          <a:xfrm>
            <a:off x="831850" y="3495775"/>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60966081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351807206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665272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6019800" y="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4807977" cy="2816225"/>
          </a:xfr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56210133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solidFill>
                  <a:schemeClr val="accent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1312067-81D2-0841-91CF-5519A89931F7}"/>
              </a:ext>
            </a:extLst>
          </p:cNvPr>
          <p:cNvSpPr>
            <a:spLocks noGrp="1"/>
          </p:cNvSpPr>
          <p:nvPr>
            <p:ph idx="1"/>
          </p:nvPr>
        </p:nvSpPr>
        <p:spPr>
          <a:xfrm>
            <a:off x="838200" y="173598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260088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16050"/>
            <a:ext cx="10515600" cy="2852737"/>
          </a:xfrm>
        </p:spPr>
        <p:txBody>
          <a:bodyPr anchor="b"/>
          <a:lstStyle>
            <a:lvl1pPr>
              <a:defRPr sz="6000">
                <a:solidFill>
                  <a:schemeClr val="accent2"/>
                </a:solidFill>
              </a:defRPr>
            </a:lvl1pPr>
          </a:lstStyle>
          <a:p>
            <a:r>
              <a:rPr lang="en-US" dirty="0"/>
              <a:t>Click to edit Master title style</a:t>
            </a:r>
          </a:p>
        </p:txBody>
      </p:sp>
      <p:sp>
        <p:nvSpPr>
          <p:cNvPr id="3" name="Text Placeholder 2"/>
          <p:cNvSpPr>
            <a:spLocks noGrp="1"/>
          </p:cNvSpPr>
          <p:nvPr>
            <p:ph type="body" idx="1"/>
          </p:nvPr>
        </p:nvSpPr>
        <p:spPr>
          <a:xfrm>
            <a:off x="831850" y="3495775"/>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9880097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325537952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131059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8.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3.xml"/><Relationship Id="rId7"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38200" y="173598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Open Sans"/>
              </a:defRPr>
            </a:lvl1pPr>
          </a:lstStyle>
          <a:p>
            <a:fld id="{7D9EFA3F-5C26-504F-A592-141732225B43}" type="datetime1">
              <a:rPr lang="en-US" smtClean="0">
                <a:solidFill>
                  <a:prstClr val="black">
                    <a:tint val="75000"/>
                  </a:prstClr>
                </a:solidFill>
              </a:rPr>
              <a:t>5/24/2022</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Open Sans"/>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Open Sans"/>
              </a:defRPr>
            </a:lvl1pPr>
          </a:lstStyle>
          <a:p>
            <a:fld id="{36B2801F-AB2E-47A4-A198-B654C0E81C22}"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background-element.eps">
            <a:extLst>
              <a:ext uri="{FF2B5EF4-FFF2-40B4-BE49-F238E27FC236}">
                <a16:creationId xmlns:a16="http://schemas.microsoft.com/office/drawing/2014/main" id="{0A6CD4AE-280D-EA43-9E36-9907E73FA085}"/>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r="3577" b="39125"/>
          <a:stretch/>
        </p:blipFill>
        <p:spPr>
          <a:xfrm>
            <a:off x="0" y="5135943"/>
            <a:ext cx="12192000" cy="1722057"/>
          </a:xfrm>
          <a:prstGeom prst="rect">
            <a:avLst/>
          </a:prstGeom>
        </p:spPr>
      </p:pic>
      <p:pic>
        <p:nvPicPr>
          <p:cNvPr id="8" name="Picture 7" descr="UWSystem-LogoWhite-hz.eps">
            <a:extLst>
              <a:ext uri="{FF2B5EF4-FFF2-40B4-BE49-F238E27FC236}">
                <a16:creationId xmlns:a16="http://schemas.microsoft.com/office/drawing/2014/main" id="{C62172CD-1382-3F40-9212-697507C6BC5A}"/>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166812" y="5953691"/>
            <a:ext cx="2562510" cy="465911"/>
          </a:xfrm>
          <a:prstGeom prst="rect">
            <a:avLst/>
          </a:prstGeom>
        </p:spPr>
      </p:pic>
      <p:sp>
        <p:nvSpPr>
          <p:cNvPr id="10" name="Slide Number Placeholder 5">
            <a:extLst>
              <a:ext uri="{FF2B5EF4-FFF2-40B4-BE49-F238E27FC236}">
                <a16:creationId xmlns:a16="http://schemas.microsoft.com/office/drawing/2014/main" id="{10776511-A029-094E-8021-B5F356D7895B}"/>
              </a:ext>
            </a:extLst>
          </p:cNvPr>
          <p:cNvSpPr txBox="1">
            <a:spLocks/>
          </p:cNvSpPr>
          <p:nvPr userDrawn="1"/>
        </p:nvSpPr>
        <p:spPr>
          <a:xfrm>
            <a:off x="9130553" y="6168468"/>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6B2801F-AB2E-47A4-A198-B654C0E81C22}" type="slidenum">
              <a:rPr lang="en-US" smtClean="0"/>
              <a:pPr algn="r"/>
              <a:t>‹#›</a:t>
            </a:fld>
            <a:endParaRPr lang="en-US" dirty="0"/>
          </a:p>
        </p:txBody>
      </p:sp>
    </p:spTree>
    <p:extLst>
      <p:ext uri="{BB962C8B-B14F-4D97-AF65-F5344CB8AC3E}">
        <p14:creationId xmlns:p14="http://schemas.microsoft.com/office/powerpoint/2010/main" val="464969426"/>
      </p:ext>
    </p:extLst>
  </p:cSld>
  <p:clrMap bg1="lt1" tx1="dk1" bg2="lt2" tx2="dk2" accent1="accent1" accent2="accent2" accent3="accent3" accent4="accent4" accent5="accent5" accent6="accent6" hlink="hlink" folHlink="folHlink"/>
  <p:sldLayoutIdLst>
    <p:sldLayoutId id="2147483680" r:id="rId1"/>
    <p:sldLayoutId id="2147483663" r:id="rId2"/>
    <p:sldLayoutId id="2147483666" r:id="rId3"/>
    <p:sldLayoutId id="2147483667" r:id="rId4"/>
    <p:sldLayoutId id="2147483669" r:id="rId5"/>
  </p:sldLayoutIdLst>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descr="swish-image2.png">
            <a:extLst>
              <a:ext uri="{FF2B5EF4-FFF2-40B4-BE49-F238E27FC236}">
                <a16:creationId xmlns:a16="http://schemas.microsoft.com/office/drawing/2014/main" id="{256CB047-1441-8043-A522-154746187C4C}"/>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r="7208" b="28980"/>
          <a:stretch/>
        </p:blipFill>
        <p:spPr>
          <a:xfrm flipH="1">
            <a:off x="-3" y="6028876"/>
            <a:ext cx="10160516" cy="829123"/>
          </a:xfrm>
          <a:prstGeom prst="rect">
            <a:avLst/>
          </a:prstGeom>
        </p:spPr>
      </p:pic>
      <p:pic>
        <p:nvPicPr>
          <p:cNvPr id="12" name="Picture 11">
            <a:extLst>
              <a:ext uri="{FF2B5EF4-FFF2-40B4-BE49-F238E27FC236}">
                <a16:creationId xmlns:a16="http://schemas.microsoft.com/office/drawing/2014/main" id="{83A1C065-6896-104F-8E45-DEABD674737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9388316" y="6250798"/>
            <a:ext cx="2600539" cy="5948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38200" y="173598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10776511-A029-094E-8021-B5F356D7895B}"/>
              </a:ext>
            </a:extLst>
          </p:cNvPr>
          <p:cNvSpPr txBox="1">
            <a:spLocks/>
          </p:cNvSpPr>
          <p:nvPr userDrawn="1"/>
        </p:nvSpPr>
        <p:spPr>
          <a:xfrm>
            <a:off x="9130553" y="6365688"/>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6B2801F-AB2E-47A4-A198-B654C0E81C22}" type="slidenum">
              <a:rPr lang="en-US" smtClean="0"/>
              <a:pPr algn="r"/>
              <a:t>‹#›</a:t>
            </a:fld>
            <a:endParaRPr lang="en-US" dirty="0"/>
          </a:p>
        </p:txBody>
      </p:sp>
      <p:sp>
        <p:nvSpPr>
          <p:cNvPr id="13" name="Date Placeholder 3">
            <a:extLst>
              <a:ext uri="{FF2B5EF4-FFF2-40B4-BE49-F238E27FC236}">
                <a16:creationId xmlns:a16="http://schemas.microsoft.com/office/drawing/2014/main" id="{9C8036D7-17A6-1A4E-B032-F506B6932085}"/>
              </a:ext>
            </a:extLst>
          </p:cNvPr>
          <p:cNvSpPr>
            <a:spLocks noGrp="1"/>
          </p:cNvSpPr>
          <p:nvPr>
            <p:ph type="dt" sz="half" idx="2"/>
          </p:nvPr>
        </p:nvSpPr>
        <p:spPr>
          <a:xfrm>
            <a:off x="1602857" y="6320491"/>
            <a:ext cx="217200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6D19A-84FA-0A49-8EBC-089DE9B88C74}" type="datetimeFigureOut">
              <a:rPr lang="en-US" smtClean="0"/>
              <a:pPr/>
              <a:t>5/24/2022</a:t>
            </a:fld>
            <a:endParaRPr lang="en-US" dirty="0"/>
          </a:p>
        </p:txBody>
      </p:sp>
      <p:sp>
        <p:nvSpPr>
          <p:cNvPr id="14" name="Slide Number Placeholder 5">
            <a:extLst>
              <a:ext uri="{FF2B5EF4-FFF2-40B4-BE49-F238E27FC236}">
                <a16:creationId xmlns:a16="http://schemas.microsoft.com/office/drawing/2014/main" id="{9D5B852A-62A3-A241-8EDE-A1D606942D4D}"/>
              </a:ext>
            </a:extLst>
          </p:cNvPr>
          <p:cNvSpPr>
            <a:spLocks noGrp="1"/>
          </p:cNvSpPr>
          <p:nvPr>
            <p:ph type="sldNum" sz="quarter" idx="4"/>
          </p:nvPr>
        </p:nvSpPr>
        <p:spPr>
          <a:xfrm>
            <a:off x="887675" y="6320492"/>
            <a:ext cx="50942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F7216-1C8D-9C4B-8765-95E531582293}" type="slidenum">
              <a:rPr lang="en-US" smtClean="0"/>
              <a:pPr/>
              <a:t>‹#›</a:t>
            </a:fld>
            <a:endParaRPr lang="en-US" dirty="0"/>
          </a:p>
        </p:txBody>
      </p:sp>
    </p:spTree>
    <p:extLst>
      <p:ext uri="{BB962C8B-B14F-4D97-AF65-F5344CB8AC3E}">
        <p14:creationId xmlns:p14="http://schemas.microsoft.com/office/powerpoint/2010/main" val="3217509147"/>
      </p:ext>
    </p:extLst>
  </p:cSld>
  <p:clrMap bg1="lt1" tx1="dk1" bg2="lt2" tx2="dk2" accent1="accent1" accent2="accent2" accent3="accent3" accent4="accent4" accent5="accent5" accent6="accent6" hlink="hlink" folHlink="folHlink"/>
  <p:sldLayoutIdLst>
    <p:sldLayoutId id="2147483681" r:id="rId1"/>
    <p:sldLayoutId id="2147483671" r:id="rId2"/>
    <p:sldLayoutId id="2147483672" r:id="rId3"/>
    <p:sldLayoutId id="2147483673" r:id="rId4"/>
    <p:sldLayoutId id="2147483674" r:id="rId5"/>
  </p:sldLayoutIdLst>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swirl-swish-red.ai">
            <a:extLst>
              <a:ext uri="{FF2B5EF4-FFF2-40B4-BE49-F238E27FC236}">
                <a16:creationId xmlns:a16="http://schemas.microsoft.com/office/drawing/2014/main" id="{85791169-B2A6-384D-8C73-BB1A58F62039}"/>
              </a:ext>
            </a:extLst>
          </p:cNvPr>
          <p:cNvPicPr>
            <a:picLocks noChangeAspect="1"/>
          </p:cNvPicPr>
          <p:nvPr userDrawn="1"/>
        </p:nvPicPr>
        <p:blipFill rotWithShape="1">
          <a:blip r:embed="rId7">
            <a:duotone>
              <a:schemeClr val="bg2">
                <a:shade val="45000"/>
                <a:satMod val="135000"/>
              </a:schemeClr>
              <a:prstClr val="white"/>
            </a:duotone>
            <a:alphaModFix amt="25000"/>
            <a:extLst>
              <a:ext uri="{28A0092B-C50C-407E-A947-70E740481C1C}">
                <a14:useLocalDpi xmlns:a14="http://schemas.microsoft.com/office/drawing/2010/main" val="0"/>
              </a:ext>
            </a:extLst>
          </a:blip>
          <a:srcRect l="47873" r="1049" b="42141"/>
          <a:stretch/>
        </p:blipFill>
        <p:spPr>
          <a:xfrm flipH="1">
            <a:off x="-1" y="5121691"/>
            <a:ext cx="12192000" cy="1736310"/>
          </a:xfrm>
          <a:prstGeom prst="rect">
            <a:avLst/>
          </a:prstGeom>
        </p:spPr>
      </p:pic>
      <p:sp>
        <p:nvSpPr>
          <p:cNvPr id="13" name="Date Placeholder 3">
            <a:extLst>
              <a:ext uri="{FF2B5EF4-FFF2-40B4-BE49-F238E27FC236}">
                <a16:creationId xmlns:a16="http://schemas.microsoft.com/office/drawing/2014/main" id="{9C8036D7-17A6-1A4E-B032-F506B6932085}"/>
              </a:ext>
            </a:extLst>
          </p:cNvPr>
          <p:cNvSpPr>
            <a:spLocks noGrp="1"/>
          </p:cNvSpPr>
          <p:nvPr>
            <p:ph type="dt" sz="half" idx="2"/>
          </p:nvPr>
        </p:nvSpPr>
        <p:spPr>
          <a:xfrm>
            <a:off x="9007700" y="6320491"/>
            <a:ext cx="21720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6D19A-84FA-0A49-8EBC-089DE9B88C74}" type="datetimeFigureOut">
              <a:rPr lang="en-US" smtClean="0"/>
              <a:pPr/>
              <a:t>5/24/2022</a:t>
            </a:fld>
            <a:endParaRPr lang="en-US" dirty="0"/>
          </a:p>
        </p:txBody>
      </p:sp>
      <p:sp>
        <p:nvSpPr>
          <p:cNvPr id="14" name="Slide Number Placeholder 5">
            <a:extLst>
              <a:ext uri="{FF2B5EF4-FFF2-40B4-BE49-F238E27FC236}">
                <a16:creationId xmlns:a16="http://schemas.microsoft.com/office/drawing/2014/main" id="{9D5B852A-62A3-A241-8EDE-A1D606942D4D}"/>
              </a:ext>
            </a:extLst>
          </p:cNvPr>
          <p:cNvSpPr>
            <a:spLocks noGrp="1"/>
          </p:cNvSpPr>
          <p:nvPr>
            <p:ph type="sldNum" sz="quarter" idx="4"/>
          </p:nvPr>
        </p:nvSpPr>
        <p:spPr>
          <a:xfrm>
            <a:off x="11394301" y="6320492"/>
            <a:ext cx="50942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F7216-1C8D-9C4B-8765-95E531582293}" type="slidenum">
              <a:rPr lang="en-US" smtClean="0"/>
              <a:pPr/>
              <a:t>‹#›</a:t>
            </a:fld>
            <a:endParaRPr lang="en-US" dirty="0"/>
          </a:p>
        </p:txBody>
      </p:sp>
      <p:pic>
        <p:nvPicPr>
          <p:cNvPr id="15" name="Picture 14">
            <a:extLst>
              <a:ext uri="{FF2B5EF4-FFF2-40B4-BE49-F238E27FC236}">
                <a16:creationId xmlns:a16="http://schemas.microsoft.com/office/drawing/2014/main" id="{754D12AE-7040-5144-8EC0-944A48A2B90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49934" y="6102848"/>
            <a:ext cx="2479271" cy="5671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38200" y="173598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4051414"/>
      </p:ext>
    </p:extLst>
  </p:cSld>
  <p:clrMap bg1="lt1" tx1="dk1" bg2="lt2" tx2="dk2" accent1="accent1" accent2="accent2" accent3="accent3" accent4="accent4" accent5="accent5" accent6="accent6" hlink="hlink" folHlink="folHlink"/>
  <p:sldLayoutIdLst>
    <p:sldLayoutId id="2147483682" r:id="rId1"/>
    <p:sldLayoutId id="2147483676" r:id="rId2"/>
    <p:sldLayoutId id="2147483677" r:id="rId3"/>
    <p:sldLayoutId id="2147483678" r:id="rId4"/>
    <p:sldLayoutId id="2147483679" r:id="rId5"/>
  </p:sldLayoutIdLst>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wirl-swish-red.eps">
            <a:extLst>
              <a:ext uri="{FF2B5EF4-FFF2-40B4-BE49-F238E27FC236}">
                <a16:creationId xmlns:a16="http://schemas.microsoft.com/office/drawing/2014/main" id="{6B07BF3B-D202-044C-B8EB-6B1033634B3B}"/>
              </a:ext>
            </a:extLst>
          </p:cNvPr>
          <p:cNvPicPr>
            <a:picLocks noChangeAspect="1"/>
          </p:cNvPicPr>
          <p:nvPr/>
        </p:nvPicPr>
        <p:blipFill rotWithShape="1">
          <a:blip r:embed="rId2">
            <a:extLst>
              <a:ext uri="{28A0092B-C50C-407E-A947-70E740481C1C}">
                <a14:useLocalDpi xmlns:a14="http://schemas.microsoft.com/office/drawing/2010/main" val="0"/>
              </a:ext>
            </a:extLst>
          </a:blip>
          <a:srcRect l="58099"/>
          <a:stretch/>
        </p:blipFill>
        <p:spPr>
          <a:xfrm>
            <a:off x="0" y="616050"/>
            <a:ext cx="10514061" cy="2354747"/>
          </a:xfrm>
          <a:prstGeom prst="rect">
            <a:avLst/>
          </a:prstGeom>
        </p:spPr>
      </p:pic>
      <p:pic>
        <p:nvPicPr>
          <p:cNvPr id="4" name="Picture 3" descr="map-plain.eps">
            <a:extLst>
              <a:ext uri="{FF2B5EF4-FFF2-40B4-BE49-F238E27FC236}">
                <a16:creationId xmlns:a16="http://schemas.microsoft.com/office/drawing/2014/main" id="{56B2CB10-69AC-9D4E-BA22-3552D902ABA0}"/>
              </a:ext>
            </a:extLst>
          </p:cNvPr>
          <p:cNvPicPr>
            <a:picLocks noChangeAspect="1"/>
          </p:cNvPicPr>
          <p:nvPr/>
        </p:nvPicPr>
        <p:blipFill>
          <a:blip r:embed="rId3">
            <a:alphaModFix/>
            <a:grayscl/>
            <a:extLst>
              <a:ext uri="{28A0092B-C50C-407E-A947-70E740481C1C}">
                <a14:useLocalDpi xmlns:a14="http://schemas.microsoft.com/office/drawing/2010/main"/>
              </a:ext>
            </a:extLst>
          </a:blip>
          <a:stretch>
            <a:fillRect/>
          </a:stretch>
        </p:blipFill>
        <p:spPr>
          <a:xfrm>
            <a:off x="7054213" y="1701622"/>
            <a:ext cx="4062210" cy="4274769"/>
          </a:xfrm>
          <a:prstGeom prst="rect">
            <a:avLst/>
          </a:prstGeom>
          <a:noFill/>
          <a:ln>
            <a:noFill/>
          </a:ln>
          <a:effectLst/>
        </p:spPr>
      </p:pic>
      <p:sp>
        <p:nvSpPr>
          <p:cNvPr id="2" name="Title 1">
            <a:extLst>
              <a:ext uri="{FF2B5EF4-FFF2-40B4-BE49-F238E27FC236}">
                <a16:creationId xmlns:a16="http://schemas.microsoft.com/office/drawing/2014/main" id="{00EA9712-4BAC-AA44-8D17-67B119E3EBB9}"/>
              </a:ext>
            </a:extLst>
          </p:cNvPr>
          <p:cNvSpPr>
            <a:spLocks noGrp="1"/>
          </p:cNvSpPr>
          <p:nvPr>
            <p:ph type="title"/>
          </p:nvPr>
        </p:nvSpPr>
        <p:spPr/>
        <p:txBody>
          <a:bodyPr/>
          <a:lstStyle/>
          <a:p>
            <a:r>
              <a:rPr lang="en-US" dirty="0"/>
              <a:t>SYS 1038 Network Protection </a:t>
            </a:r>
          </a:p>
        </p:txBody>
      </p:sp>
      <p:sp>
        <p:nvSpPr>
          <p:cNvPr id="3" name="Text Placeholder 2">
            <a:extLst>
              <a:ext uri="{FF2B5EF4-FFF2-40B4-BE49-F238E27FC236}">
                <a16:creationId xmlns:a16="http://schemas.microsoft.com/office/drawing/2014/main" id="{CCEAC5F6-9A55-A949-BF6E-CF99DA220645}"/>
              </a:ext>
            </a:extLst>
          </p:cNvPr>
          <p:cNvSpPr>
            <a:spLocks noGrp="1"/>
          </p:cNvSpPr>
          <p:nvPr>
            <p:ph type="body" idx="1"/>
          </p:nvPr>
        </p:nvSpPr>
        <p:spPr/>
        <p:txBody>
          <a:bodyPr/>
          <a:lstStyle/>
          <a:p>
            <a:r>
              <a:rPr lang="en-US" dirty="0"/>
              <a:t>Shari Galitzer</a:t>
            </a:r>
          </a:p>
          <a:p>
            <a:r>
              <a:rPr lang="en-US" sz="1200" dirty="0"/>
              <a:t>SySNet All hand Meeting 5/25/2022</a:t>
            </a:r>
          </a:p>
          <a:p>
            <a:r>
              <a:rPr lang="en-US" sz="1200" dirty="0"/>
              <a:t>sgalitzer@uwsa.edu</a:t>
            </a:r>
          </a:p>
        </p:txBody>
      </p:sp>
    </p:spTree>
    <p:extLst>
      <p:ext uri="{BB962C8B-B14F-4D97-AF65-F5344CB8AC3E}">
        <p14:creationId xmlns:p14="http://schemas.microsoft.com/office/powerpoint/2010/main" val="405838204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10B5-BAB5-B845-B30D-7ACD866E9C0A}"/>
              </a:ext>
            </a:extLst>
          </p:cNvPr>
          <p:cNvSpPr>
            <a:spLocks noGrp="1"/>
          </p:cNvSpPr>
          <p:nvPr>
            <p:ph type="title"/>
          </p:nvPr>
        </p:nvSpPr>
        <p:spPr>
          <a:xfrm>
            <a:off x="838200" y="317500"/>
            <a:ext cx="10515600" cy="1325563"/>
          </a:xfrm>
        </p:spPr>
        <p:txBody>
          <a:bodyPr/>
          <a:lstStyle/>
          <a:p>
            <a:r>
              <a:rPr lang="en-US" dirty="0"/>
              <a:t>Agenda</a:t>
            </a:r>
          </a:p>
        </p:txBody>
      </p:sp>
      <p:sp>
        <p:nvSpPr>
          <p:cNvPr id="3" name="Content Placeholder 2">
            <a:extLst>
              <a:ext uri="{FF2B5EF4-FFF2-40B4-BE49-F238E27FC236}">
                <a16:creationId xmlns:a16="http://schemas.microsoft.com/office/drawing/2014/main" id="{16F4BF84-34A9-EA4A-AECD-4F56A3477AE5}"/>
              </a:ext>
            </a:extLst>
          </p:cNvPr>
          <p:cNvSpPr>
            <a:spLocks noGrp="1"/>
          </p:cNvSpPr>
          <p:nvPr>
            <p:ph idx="1"/>
          </p:nvPr>
        </p:nvSpPr>
        <p:spPr>
          <a:xfrm>
            <a:off x="838200" y="1690688"/>
            <a:ext cx="10515600" cy="4351338"/>
          </a:xfrm>
        </p:spPr>
        <p:txBody>
          <a:bodyPr vert="horz" lIns="91440" tIns="45720" rIns="91440" bIns="45720" rtlCol="0" anchor="t">
            <a:normAutofit lnSpcReduction="10000"/>
          </a:bodyPr>
          <a:lstStyle/>
          <a:p>
            <a:r>
              <a:rPr lang="en-US" dirty="0"/>
              <a:t>Why we need to develop the Network Protection Policy</a:t>
            </a:r>
          </a:p>
          <a:p>
            <a:endParaRPr lang="en-US" dirty="0"/>
          </a:p>
          <a:p>
            <a:r>
              <a:rPr lang="en-US" dirty="0"/>
              <a:t>A new approach to policy development</a:t>
            </a:r>
          </a:p>
          <a:p>
            <a:endParaRPr lang="en-US" dirty="0"/>
          </a:p>
          <a:p>
            <a:r>
              <a:rPr lang="en-US" dirty="0"/>
              <a:t>The status and steps ahead</a:t>
            </a:r>
            <a:endParaRPr lang="en-US" dirty="0">
              <a:ea typeface="Open Sans"/>
              <a:cs typeface="Open Sans"/>
            </a:endParaRPr>
          </a:p>
          <a:p>
            <a:endParaRPr lang="en-US" dirty="0"/>
          </a:p>
          <a:p>
            <a:r>
              <a:rPr lang="en-US" dirty="0"/>
              <a:t>Key concepts in the policy draft</a:t>
            </a:r>
            <a:endParaRPr lang="en-US" dirty="0">
              <a:ea typeface="Open Sans"/>
              <a:cs typeface="Open Sans"/>
            </a:endParaRPr>
          </a:p>
          <a:p>
            <a:endParaRPr lang="en-US" dirty="0"/>
          </a:p>
          <a:p>
            <a:r>
              <a:rPr lang="en-US" dirty="0"/>
              <a:t>Questions</a:t>
            </a:r>
          </a:p>
          <a:p>
            <a:endParaRPr lang="en-US" dirty="0"/>
          </a:p>
          <a:p>
            <a:endParaRPr lang="en-US" dirty="0"/>
          </a:p>
        </p:txBody>
      </p:sp>
    </p:spTree>
    <p:extLst>
      <p:ext uri="{BB962C8B-B14F-4D97-AF65-F5344CB8AC3E}">
        <p14:creationId xmlns:p14="http://schemas.microsoft.com/office/powerpoint/2010/main" val="375044357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10B5-BAB5-B845-B30D-7ACD866E9C0A}"/>
              </a:ext>
            </a:extLst>
          </p:cNvPr>
          <p:cNvSpPr>
            <a:spLocks noGrp="1"/>
          </p:cNvSpPr>
          <p:nvPr>
            <p:ph type="title"/>
          </p:nvPr>
        </p:nvSpPr>
        <p:spPr/>
        <p:txBody>
          <a:bodyPr/>
          <a:lstStyle/>
          <a:p>
            <a:r>
              <a:rPr lang="en-US" dirty="0"/>
              <a:t>Why Need the Network Policy</a:t>
            </a:r>
          </a:p>
        </p:txBody>
      </p:sp>
      <p:sp>
        <p:nvSpPr>
          <p:cNvPr id="3" name="Content Placeholder 2">
            <a:extLst>
              <a:ext uri="{FF2B5EF4-FFF2-40B4-BE49-F238E27FC236}">
                <a16:creationId xmlns:a16="http://schemas.microsoft.com/office/drawing/2014/main" id="{16F4BF84-34A9-EA4A-AECD-4F56A3477AE5}"/>
              </a:ext>
            </a:extLst>
          </p:cNvPr>
          <p:cNvSpPr>
            <a:spLocks noGrp="1"/>
          </p:cNvSpPr>
          <p:nvPr>
            <p:ph idx="1"/>
          </p:nvPr>
        </p:nvSpPr>
        <p:spPr>
          <a:xfrm>
            <a:off x="838200" y="1690688"/>
            <a:ext cx="10515600" cy="4351338"/>
          </a:xfrm>
        </p:spPr>
        <p:txBody>
          <a:bodyPr vert="horz" lIns="91440" tIns="45720" rIns="91440" bIns="45720" rtlCol="0" anchor="t">
            <a:normAutofit/>
          </a:bodyPr>
          <a:lstStyle/>
          <a:p>
            <a:r>
              <a:rPr lang="en-US" dirty="0"/>
              <a:t>Since FY2014 Legislative Audit Bureau (LAB) has been issuing an annual finding of concerns with UWSA’s security policy coverage.</a:t>
            </a:r>
          </a:p>
          <a:p>
            <a:pPr lvl="1"/>
            <a:r>
              <a:rPr lang="en-US" dirty="0"/>
              <a:t>UWSA created 5 core policies through 2017, LAB finding persisted.</a:t>
            </a:r>
          </a:p>
          <a:p>
            <a:pPr lvl="1"/>
            <a:r>
              <a:rPr lang="en-US" dirty="0"/>
              <a:t>In 2018</a:t>
            </a:r>
            <a:r>
              <a:rPr lang="en-US"/>
              <a:t>,</a:t>
            </a:r>
            <a:r>
              <a:rPr lang="en-US" dirty="0"/>
              <a:t> contracted with Stroz Friedberg to review policy coverage.</a:t>
            </a:r>
            <a:endParaRPr lang="en-US">
              <a:ea typeface="Open Sans"/>
              <a:cs typeface="Open Sans"/>
            </a:endParaRPr>
          </a:p>
          <a:p>
            <a:pPr lvl="1"/>
            <a:r>
              <a:rPr lang="en-US" dirty="0"/>
              <a:t>Office of Information Security (OIS) performed a gap analysis of security policies to the 5 NIST cyber security framework functions.</a:t>
            </a:r>
          </a:p>
          <a:p>
            <a:pPr lvl="1"/>
            <a:r>
              <a:rPr lang="en-US" dirty="0"/>
              <a:t>Determined need for Network Protection Policy and Standard.</a:t>
            </a:r>
          </a:p>
          <a:p>
            <a:r>
              <a:rPr lang="en-US" dirty="0"/>
              <a:t>Covers UW System managed networks.</a:t>
            </a:r>
          </a:p>
        </p:txBody>
      </p:sp>
    </p:spTree>
    <p:extLst>
      <p:ext uri="{BB962C8B-B14F-4D97-AF65-F5344CB8AC3E}">
        <p14:creationId xmlns:p14="http://schemas.microsoft.com/office/powerpoint/2010/main" val="359258089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10B5-BAB5-B845-B30D-7ACD866E9C0A}"/>
              </a:ext>
            </a:extLst>
          </p:cNvPr>
          <p:cNvSpPr>
            <a:spLocks noGrp="1"/>
          </p:cNvSpPr>
          <p:nvPr>
            <p:ph type="title"/>
          </p:nvPr>
        </p:nvSpPr>
        <p:spPr/>
        <p:txBody>
          <a:bodyPr/>
          <a:lstStyle/>
          <a:p>
            <a:r>
              <a:rPr lang="en-US" dirty="0"/>
              <a:t>A New Approach to Policy Development</a:t>
            </a:r>
          </a:p>
        </p:txBody>
      </p:sp>
      <p:sp>
        <p:nvSpPr>
          <p:cNvPr id="3" name="Content Placeholder 2">
            <a:extLst>
              <a:ext uri="{FF2B5EF4-FFF2-40B4-BE49-F238E27FC236}">
                <a16:creationId xmlns:a16="http://schemas.microsoft.com/office/drawing/2014/main" id="{16F4BF84-34A9-EA4A-AECD-4F56A3477AE5}"/>
              </a:ext>
            </a:extLst>
          </p:cNvPr>
          <p:cNvSpPr>
            <a:spLocks noGrp="1"/>
          </p:cNvSpPr>
          <p:nvPr>
            <p:ph idx="1"/>
          </p:nvPr>
        </p:nvSpPr>
        <p:spPr>
          <a:xfrm>
            <a:off x="838200" y="1690688"/>
            <a:ext cx="10515600" cy="4351338"/>
          </a:xfrm>
        </p:spPr>
        <p:txBody>
          <a:bodyPr vert="horz" lIns="91440" tIns="45720" rIns="91440" bIns="45720" rtlCol="0" anchor="t">
            <a:normAutofit fontScale="92500" lnSpcReduction="10000"/>
          </a:bodyPr>
          <a:lstStyle/>
          <a:p>
            <a:r>
              <a:rPr lang="en-US" dirty="0"/>
              <a:t>From the extensive feedback on the last draft, OIS leadership wanted a fresh start through a new process.</a:t>
            </a:r>
          </a:p>
          <a:p>
            <a:r>
              <a:rPr lang="en-US" dirty="0"/>
              <a:t>New Policy Development Process:</a:t>
            </a:r>
          </a:p>
          <a:p>
            <a:pPr lvl="1"/>
            <a:r>
              <a:rPr lang="en-US" dirty="0"/>
              <a:t>Drafted in consultation with a group of SMEs from across UW System.</a:t>
            </a:r>
            <a:endParaRPr lang="en-US" dirty="0">
              <a:ea typeface="Open Sans"/>
              <a:cs typeface="Open Sans"/>
            </a:endParaRPr>
          </a:p>
          <a:p>
            <a:pPr lvl="1"/>
            <a:r>
              <a:rPr lang="en-US" dirty="0"/>
              <a:t>A more structured and iterative development and review process.</a:t>
            </a:r>
          </a:p>
          <a:p>
            <a:r>
              <a:rPr lang="en-US" dirty="0"/>
              <a:t>A big thank you to the SMEs for this policy:  </a:t>
            </a:r>
          </a:p>
          <a:p>
            <a:pPr lvl="2"/>
            <a:r>
              <a:rPr lang="en-US" b="1" dirty="0"/>
              <a:t>Vince Abrahamson</a:t>
            </a:r>
            <a:r>
              <a:rPr lang="en-US" dirty="0"/>
              <a:t>, UW-Madison</a:t>
            </a:r>
          </a:p>
          <a:p>
            <a:pPr lvl="2"/>
            <a:r>
              <a:rPr lang="en-US" b="1" dirty="0"/>
              <a:t>Daren Bauer</a:t>
            </a:r>
            <a:r>
              <a:rPr lang="en-US" dirty="0"/>
              <a:t>, UW-Eau Claire</a:t>
            </a:r>
          </a:p>
          <a:p>
            <a:pPr lvl="2"/>
            <a:r>
              <a:rPr lang="en-US" b="1" dirty="0"/>
              <a:t>Pat Christian</a:t>
            </a:r>
            <a:r>
              <a:rPr lang="en-US" dirty="0"/>
              <a:t>, UW-Madison</a:t>
            </a:r>
          </a:p>
          <a:p>
            <a:pPr lvl="2"/>
            <a:r>
              <a:rPr lang="en-US" b="1" dirty="0"/>
              <a:t>Nick Ciesinski</a:t>
            </a:r>
            <a:r>
              <a:rPr lang="en-US" dirty="0"/>
              <a:t>, UW-Whitewater</a:t>
            </a:r>
          </a:p>
          <a:p>
            <a:pPr lvl="2"/>
            <a:r>
              <a:rPr lang="en-US" b="1" dirty="0"/>
              <a:t>Michael Hare</a:t>
            </a:r>
            <a:r>
              <a:rPr lang="en-US" dirty="0"/>
              <a:t>, UW-Madison</a:t>
            </a:r>
          </a:p>
          <a:p>
            <a:pPr lvl="2"/>
            <a:r>
              <a:rPr lang="en-US" b="1" dirty="0"/>
              <a:t>Greg Padden</a:t>
            </a:r>
            <a:r>
              <a:rPr lang="en-US" dirty="0"/>
              <a:t>, UW-Madison</a:t>
            </a:r>
          </a:p>
          <a:p>
            <a:pPr lvl="2"/>
            <a:r>
              <a:rPr lang="en-US" b="1" dirty="0"/>
              <a:t>Mike Schlicht</a:t>
            </a:r>
            <a:r>
              <a:rPr lang="en-US" dirty="0"/>
              <a:t>, UW System Administration</a:t>
            </a:r>
          </a:p>
        </p:txBody>
      </p:sp>
    </p:spTree>
    <p:extLst>
      <p:ext uri="{BB962C8B-B14F-4D97-AF65-F5344CB8AC3E}">
        <p14:creationId xmlns:p14="http://schemas.microsoft.com/office/powerpoint/2010/main" val="142458863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10B5-BAB5-B845-B30D-7ACD866E9C0A}"/>
              </a:ext>
            </a:extLst>
          </p:cNvPr>
          <p:cNvSpPr>
            <a:spLocks noGrp="1"/>
          </p:cNvSpPr>
          <p:nvPr>
            <p:ph type="title"/>
          </p:nvPr>
        </p:nvSpPr>
        <p:spPr/>
        <p:txBody>
          <a:bodyPr/>
          <a:lstStyle/>
          <a:p>
            <a:r>
              <a:rPr lang="en-US" dirty="0"/>
              <a:t>Status and Calendar</a:t>
            </a:r>
          </a:p>
        </p:txBody>
      </p:sp>
      <p:sp>
        <p:nvSpPr>
          <p:cNvPr id="3" name="Content Placeholder 2">
            <a:extLst>
              <a:ext uri="{FF2B5EF4-FFF2-40B4-BE49-F238E27FC236}">
                <a16:creationId xmlns:a16="http://schemas.microsoft.com/office/drawing/2014/main" id="{16F4BF84-34A9-EA4A-AECD-4F56A3477AE5}"/>
              </a:ext>
            </a:extLst>
          </p:cNvPr>
          <p:cNvSpPr>
            <a:spLocks noGrp="1"/>
          </p:cNvSpPr>
          <p:nvPr>
            <p:ph idx="1"/>
          </p:nvPr>
        </p:nvSpPr>
        <p:spPr>
          <a:xfrm>
            <a:off x="838200" y="1690688"/>
            <a:ext cx="10515600" cy="4351338"/>
          </a:xfrm>
        </p:spPr>
        <p:txBody>
          <a:bodyPr>
            <a:normAutofit lnSpcReduction="10000"/>
          </a:bodyPr>
          <a:lstStyle/>
          <a:p>
            <a:r>
              <a:rPr lang="en-US" dirty="0"/>
              <a:t>Initial draft is currently in review with the UWSA Officer responsible for the policy - IS AVP Ed Murphy</a:t>
            </a:r>
          </a:p>
          <a:p>
            <a:r>
              <a:rPr lang="en-US" b="1" dirty="0"/>
              <a:t>TISC review – June 14</a:t>
            </a:r>
            <a:r>
              <a:rPr lang="en-US" b="1" baseline="30000" dirty="0"/>
              <a:t> </a:t>
            </a:r>
            <a:r>
              <a:rPr lang="en-US" b="1" dirty="0"/>
              <a:t>– July 12</a:t>
            </a:r>
            <a:endParaRPr lang="en-US" b="1" baseline="30000" dirty="0"/>
          </a:p>
          <a:p>
            <a:r>
              <a:rPr lang="en-US" dirty="0"/>
              <a:t>Gartner review – concurrent with TISC review</a:t>
            </a:r>
          </a:p>
          <a:p>
            <a:r>
              <a:rPr lang="en-US" dirty="0"/>
              <a:t>Send updated draft to UWSA’s Finance and General Administration Policy Committee (FGAPC) – August 1</a:t>
            </a:r>
          </a:p>
          <a:p>
            <a:r>
              <a:rPr lang="en-US" b="1" dirty="0"/>
              <a:t>Distribution to Institutions for Comment - August 19 – Sept 2</a:t>
            </a:r>
          </a:p>
          <a:p>
            <a:r>
              <a:rPr lang="en-US"/>
              <a:t>Submit </a:t>
            </a:r>
            <a:r>
              <a:rPr lang="en-US" dirty="0"/>
              <a:t>for Approval – September 19</a:t>
            </a:r>
          </a:p>
          <a:p>
            <a:r>
              <a:rPr lang="en-US" dirty="0"/>
              <a:t>Effective Date - TBD</a:t>
            </a:r>
          </a:p>
        </p:txBody>
      </p:sp>
    </p:spTree>
    <p:extLst>
      <p:ext uri="{BB962C8B-B14F-4D97-AF65-F5344CB8AC3E}">
        <p14:creationId xmlns:p14="http://schemas.microsoft.com/office/powerpoint/2010/main" val="78152228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E340F-73D4-F94F-B5DC-3A3CA49363C3}"/>
              </a:ext>
            </a:extLst>
          </p:cNvPr>
          <p:cNvSpPr>
            <a:spLocks noGrp="1"/>
          </p:cNvSpPr>
          <p:nvPr>
            <p:ph type="title"/>
          </p:nvPr>
        </p:nvSpPr>
        <p:spPr/>
        <p:txBody>
          <a:bodyPr/>
          <a:lstStyle/>
          <a:p>
            <a:r>
              <a:rPr lang="en-US" dirty="0"/>
              <a:t>Draft Policy Content Foundations </a:t>
            </a:r>
          </a:p>
        </p:txBody>
      </p:sp>
      <p:sp>
        <p:nvSpPr>
          <p:cNvPr id="3" name="Content Placeholder 2">
            <a:extLst>
              <a:ext uri="{FF2B5EF4-FFF2-40B4-BE49-F238E27FC236}">
                <a16:creationId xmlns:a16="http://schemas.microsoft.com/office/drawing/2014/main" id="{B5692A1B-A8C1-F64C-ACF4-E37F0724AB29}"/>
              </a:ext>
            </a:extLst>
          </p:cNvPr>
          <p:cNvSpPr>
            <a:spLocks noGrp="1"/>
          </p:cNvSpPr>
          <p:nvPr>
            <p:ph idx="1"/>
          </p:nvPr>
        </p:nvSpPr>
        <p:spPr>
          <a:xfrm>
            <a:off x="96715" y="1735980"/>
            <a:ext cx="11257085" cy="4351338"/>
          </a:xfrm>
        </p:spPr>
        <p:txBody>
          <a:bodyPr>
            <a:normAutofit/>
          </a:bodyPr>
          <a:lstStyle/>
          <a:p>
            <a:pPr lvl="1"/>
            <a:r>
              <a:rPr lang="en-US" dirty="0"/>
              <a:t>Provide value for the institutions:</a:t>
            </a:r>
          </a:p>
          <a:p>
            <a:pPr lvl="2"/>
            <a:r>
              <a:rPr lang="en-US" dirty="0"/>
              <a:t>Ensure meaningful and support basic stewardship, help prioritize resources.</a:t>
            </a:r>
          </a:p>
          <a:p>
            <a:pPr lvl="2"/>
            <a:r>
              <a:rPr lang="en-US" dirty="0"/>
              <a:t>Support the audit process, prevent challenges from policy interpretations.</a:t>
            </a:r>
          </a:p>
          <a:p>
            <a:pPr lvl="1"/>
            <a:r>
              <a:rPr lang="en-US" dirty="0"/>
              <a:t>Recognize the variety of network architectures and data flows, including:</a:t>
            </a:r>
          </a:p>
          <a:p>
            <a:pPr lvl="2"/>
            <a:r>
              <a:rPr lang="en-US" dirty="0"/>
              <a:t>Backbones</a:t>
            </a:r>
          </a:p>
          <a:p>
            <a:pPr lvl="2"/>
            <a:r>
              <a:rPr lang="en-US" dirty="0"/>
              <a:t>Specialized networks, e.g., </a:t>
            </a:r>
            <a:r>
              <a:rPr lang="en-US" u="sng" dirty="0"/>
              <a:t>Research Networks </a:t>
            </a:r>
            <a:r>
              <a:rPr lang="en-US" dirty="0"/>
              <a:t>- networks that support research and do not provide administrative services, may require transmitting large amounts of data, and may have unconventional configurations that evolve rapidly.</a:t>
            </a:r>
          </a:p>
          <a:p>
            <a:pPr lvl="2"/>
            <a:r>
              <a:rPr lang="en-US" dirty="0"/>
              <a:t>Data flows that are already encrypted at the application layer.  </a:t>
            </a:r>
          </a:p>
          <a:p>
            <a:pPr lvl="2"/>
            <a:r>
              <a:rPr lang="en-US" dirty="0"/>
              <a:t>Looking ahead to </a:t>
            </a:r>
            <a:r>
              <a:rPr lang="en-US" u="sng" dirty="0"/>
              <a:t>Zero Trust Architectures </a:t>
            </a:r>
            <a:r>
              <a:rPr lang="en-US" dirty="0"/>
              <a:t>– A network architecture that replaces perimeter security with controls to secure applications and data based on user and device authentication, contextual data, (e.g., user location, endpoint status, and service requested), and continuous monitoring.</a:t>
            </a:r>
          </a:p>
          <a:p>
            <a:pPr marL="914400" lvl="2" indent="0">
              <a:buNone/>
            </a:pPr>
            <a:endParaRPr lang="en-US" dirty="0"/>
          </a:p>
          <a:p>
            <a:pPr lvl="2"/>
            <a:endParaRPr lang="en-US" dirty="0"/>
          </a:p>
          <a:p>
            <a:pPr lvl="1"/>
            <a:endParaRPr lang="en-US" dirty="0"/>
          </a:p>
        </p:txBody>
      </p:sp>
    </p:spTree>
    <p:extLst>
      <p:ext uri="{BB962C8B-B14F-4D97-AF65-F5344CB8AC3E}">
        <p14:creationId xmlns:p14="http://schemas.microsoft.com/office/powerpoint/2010/main" val="290987430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E340F-73D4-F94F-B5DC-3A3CA49363C3}"/>
              </a:ext>
            </a:extLst>
          </p:cNvPr>
          <p:cNvSpPr>
            <a:spLocks noGrp="1"/>
          </p:cNvSpPr>
          <p:nvPr>
            <p:ph type="title"/>
          </p:nvPr>
        </p:nvSpPr>
        <p:spPr/>
        <p:txBody>
          <a:bodyPr/>
          <a:lstStyle/>
          <a:p>
            <a:r>
              <a:rPr lang="en-US" dirty="0"/>
              <a:t>Draft Policy Contents</a:t>
            </a:r>
          </a:p>
        </p:txBody>
      </p:sp>
      <p:sp>
        <p:nvSpPr>
          <p:cNvPr id="3" name="Content Placeholder 2">
            <a:extLst>
              <a:ext uri="{FF2B5EF4-FFF2-40B4-BE49-F238E27FC236}">
                <a16:creationId xmlns:a16="http://schemas.microsoft.com/office/drawing/2014/main" id="{B5692A1B-A8C1-F64C-ACF4-E37F0724AB29}"/>
              </a:ext>
            </a:extLst>
          </p:cNvPr>
          <p:cNvSpPr>
            <a:spLocks noGrp="1"/>
          </p:cNvSpPr>
          <p:nvPr>
            <p:ph idx="1"/>
          </p:nvPr>
        </p:nvSpPr>
        <p:spPr>
          <a:xfrm>
            <a:off x="385590" y="1735980"/>
            <a:ext cx="10968210" cy="4351338"/>
          </a:xfrm>
        </p:spPr>
        <p:txBody>
          <a:bodyPr>
            <a:normAutofit/>
          </a:bodyPr>
          <a:lstStyle/>
          <a:p>
            <a:pPr lvl="1"/>
            <a:r>
              <a:rPr lang="en-US" dirty="0"/>
              <a:t>Key Components to support institution architectures:</a:t>
            </a:r>
          </a:p>
          <a:p>
            <a:pPr lvl="2"/>
            <a:r>
              <a:rPr lang="en-US" u="sng" dirty="0"/>
              <a:t>Network Security Zones </a:t>
            </a:r>
            <a:r>
              <a:rPr lang="en-US" dirty="0"/>
              <a:t>- Network segments within an overall architecture with a defined level of network security for the connected systems, users, and data.</a:t>
            </a:r>
          </a:p>
          <a:p>
            <a:pPr lvl="3"/>
            <a:r>
              <a:rPr lang="en-US" dirty="0"/>
              <a:t>Trusted Network Zones- Network Zones with a defined trust level to support the connected systems and data transmitted.  </a:t>
            </a:r>
          </a:p>
          <a:p>
            <a:pPr lvl="3"/>
            <a:r>
              <a:rPr lang="en-US" dirty="0"/>
              <a:t>Untrusted Network Zones- Network Zones that are public with no minimum standards for control or management.  </a:t>
            </a:r>
          </a:p>
          <a:p>
            <a:pPr lvl="2"/>
            <a:r>
              <a:rPr lang="en-US" u="sng" dirty="0"/>
              <a:t>Network Architecture Documentation </a:t>
            </a:r>
            <a:r>
              <a:rPr lang="en-US" dirty="0"/>
              <a:t>to identify the Network Security Zones and access controls appropriate for data flows.</a:t>
            </a:r>
          </a:p>
          <a:p>
            <a:pPr lvl="1"/>
            <a:r>
              <a:rPr lang="en-US" dirty="0"/>
              <a:t>Controls for basic stewardship, including: external connections, remote access, cryptographic standards where applicable, and network device security.</a:t>
            </a:r>
          </a:p>
          <a:p>
            <a:pPr lvl="2"/>
            <a:endParaRPr lang="en-US" dirty="0"/>
          </a:p>
          <a:p>
            <a:pPr lvl="2"/>
            <a:endParaRPr lang="en-US" dirty="0"/>
          </a:p>
          <a:p>
            <a:pPr lvl="1"/>
            <a:endParaRPr lang="en-US" dirty="0"/>
          </a:p>
        </p:txBody>
      </p:sp>
    </p:spTree>
    <p:extLst>
      <p:ext uri="{BB962C8B-B14F-4D97-AF65-F5344CB8AC3E}">
        <p14:creationId xmlns:p14="http://schemas.microsoft.com/office/powerpoint/2010/main" val="139720814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wirl-swish-red.eps">
            <a:extLst>
              <a:ext uri="{FF2B5EF4-FFF2-40B4-BE49-F238E27FC236}">
                <a16:creationId xmlns:a16="http://schemas.microsoft.com/office/drawing/2014/main" id="{6B07BF3B-D202-044C-B8EB-6B1033634B3B}"/>
              </a:ext>
            </a:extLst>
          </p:cNvPr>
          <p:cNvPicPr>
            <a:picLocks noChangeAspect="1"/>
          </p:cNvPicPr>
          <p:nvPr/>
        </p:nvPicPr>
        <p:blipFill rotWithShape="1">
          <a:blip r:embed="rId2">
            <a:extLst>
              <a:ext uri="{28A0092B-C50C-407E-A947-70E740481C1C}">
                <a14:useLocalDpi xmlns:a14="http://schemas.microsoft.com/office/drawing/2010/main" val="0"/>
              </a:ext>
            </a:extLst>
          </a:blip>
          <a:srcRect l="58099"/>
          <a:stretch/>
        </p:blipFill>
        <p:spPr>
          <a:xfrm>
            <a:off x="0" y="616050"/>
            <a:ext cx="10514061" cy="2354747"/>
          </a:xfrm>
          <a:prstGeom prst="rect">
            <a:avLst/>
          </a:prstGeom>
        </p:spPr>
      </p:pic>
      <p:pic>
        <p:nvPicPr>
          <p:cNvPr id="4" name="Picture 3" descr="map-plain.eps">
            <a:extLst>
              <a:ext uri="{FF2B5EF4-FFF2-40B4-BE49-F238E27FC236}">
                <a16:creationId xmlns:a16="http://schemas.microsoft.com/office/drawing/2014/main" id="{56B2CB10-69AC-9D4E-BA22-3552D902ABA0}"/>
              </a:ext>
            </a:extLst>
          </p:cNvPr>
          <p:cNvPicPr>
            <a:picLocks noChangeAspect="1"/>
          </p:cNvPicPr>
          <p:nvPr/>
        </p:nvPicPr>
        <p:blipFill>
          <a:blip r:embed="rId3">
            <a:alphaModFix/>
            <a:grayscl/>
            <a:extLst>
              <a:ext uri="{28A0092B-C50C-407E-A947-70E740481C1C}">
                <a14:useLocalDpi xmlns:a14="http://schemas.microsoft.com/office/drawing/2010/main"/>
              </a:ext>
            </a:extLst>
          </a:blip>
          <a:stretch>
            <a:fillRect/>
          </a:stretch>
        </p:blipFill>
        <p:spPr>
          <a:xfrm>
            <a:off x="7054213" y="1701622"/>
            <a:ext cx="4062210" cy="4274769"/>
          </a:xfrm>
          <a:prstGeom prst="rect">
            <a:avLst/>
          </a:prstGeom>
          <a:noFill/>
          <a:ln>
            <a:noFill/>
          </a:ln>
          <a:effectLst/>
        </p:spPr>
      </p:pic>
      <p:sp>
        <p:nvSpPr>
          <p:cNvPr id="2" name="Title 1">
            <a:extLst>
              <a:ext uri="{FF2B5EF4-FFF2-40B4-BE49-F238E27FC236}">
                <a16:creationId xmlns:a16="http://schemas.microsoft.com/office/drawing/2014/main" id="{00EA9712-4BAC-AA44-8D17-67B119E3EBB9}"/>
              </a:ext>
            </a:extLst>
          </p:cNvPr>
          <p:cNvSpPr>
            <a:spLocks noGrp="1"/>
          </p:cNvSpPr>
          <p:nvPr>
            <p:ph type="title"/>
          </p:nvPr>
        </p:nvSpPr>
        <p:spPr/>
        <p:txBody>
          <a:bodyPr/>
          <a:lstStyle/>
          <a:p>
            <a:r>
              <a:rPr lang="en-US"/>
              <a:t>Thank You </a:t>
            </a:r>
            <a:r>
              <a:rPr lang="en-US" dirty="0"/>
              <a:t>&amp; Questions</a:t>
            </a:r>
          </a:p>
        </p:txBody>
      </p:sp>
      <p:sp>
        <p:nvSpPr>
          <p:cNvPr id="3" name="Text Placeholder 2">
            <a:extLst>
              <a:ext uri="{FF2B5EF4-FFF2-40B4-BE49-F238E27FC236}">
                <a16:creationId xmlns:a16="http://schemas.microsoft.com/office/drawing/2014/main" id="{CCEAC5F6-9A55-A949-BF6E-CF99DA220645}"/>
              </a:ext>
            </a:extLst>
          </p:cNvPr>
          <p:cNvSpPr>
            <a:spLocks noGrp="1"/>
          </p:cNvSpPr>
          <p:nvPr>
            <p:ph type="body" idx="1"/>
          </p:nvPr>
        </p:nvSpPr>
        <p:spPr/>
        <p:txBody>
          <a:bodyPr>
            <a:normAutofit/>
          </a:bodyPr>
          <a:lstStyle/>
          <a:p>
            <a:pPr marR="0">
              <a:spcBef>
                <a:spcPts val="0"/>
              </a:spcBef>
              <a:spcAft>
                <a:spcPts val="0"/>
              </a:spcAft>
            </a:pPr>
            <a:endParaRPr lang="en-US" sz="1200" dirty="0"/>
          </a:p>
          <a:p>
            <a:pPr marR="0">
              <a:spcBef>
                <a:spcPts val="0"/>
              </a:spcBef>
              <a:spcAft>
                <a:spcPts val="0"/>
              </a:spcAft>
            </a:pPr>
            <a:endParaRPr lang="en-US" sz="1200" dirty="0"/>
          </a:p>
          <a:p>
            <a:pPr marR="0">
              <a:spcBef>
                <a:spcPts val="0"/>
              </a:spcBef>
              <a:spcAft>
                <a:spcPts val="0"/>
              </a:spcAft>
            </a:pPr>
            <a:endParaRPr lang="en-US" sz="1200" dirty="0"/>
          </a:p>
          <a:p>
            <a:pPr marR="0">
              <a:spcBef>
                <a:spcPts val="0"/>
              </a:spcBef>
              <a:spcAft>
                <a:spcPts val="0"/>
              </a:spcAft>
            </a:pPr>
            <a:r>
              <a:rPr lang="en-US" sz="1200" dirty="0"/>
              <a:t>Shari Galitzer</a:t>
            </a:r>
            <a:br>
              <a:rPr lang="en-US" sz="1200" dirty="0"/>
            </a:br>
            <a:r>
              <a:rPr lang="en-US" sz="1200" dirty="0"/>
              <a:t>GRC Security Analyst</a:t>
            </a:r>
          </a:p>
          <a:p>
            <a:pPr>
              <a:spcBef>
                <a:spcPts val="0"/>
              </a:spcBef>
            </a:pPr>
            <a:r>
              <a:rPr lang="en-US" sz="1200" dirty="0"/>
              <a:t>Governance, Risk and Compliance </a:t>
            </a:r>
          </a:p>
          <a:p>
            <a:pPr>
              <a:spcBef>
                <a:spcPts val="0"/>
              </a:spcBef>
            </a:pPr>
            <a:r>
              <a:rPr lang="en-US" sz="1200" dirty="0"/>
              <a:t>Office of Information Security</a:t>
            </a:r>
          </a:p>
          <a:p>
            <a:pPr>
              <a:spcBef>
                <a:spcPts val="0"/>
              </a:spcBef>
            </a:pPr>
            <a:r>
              <a:rPr lang="en-US" sz="1200" dirty="0"/>
              <a:t>sgalitzer@uwsa.edu</a:t>
            </a:r>
          </a:p>
        </p:txBody>
      </p:sp>
    </p:spTree>
    <p:extLst>
      <p:ext uri="{BB962C8B-B14F-4D97-AF65-F5344CB8AC3E}">
        <p14:creationId xmlns:p14="http://schemas.microsoft.com/office/powerpoint/2010/main" val="364374263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303030"/>
      </a:dk2>
      <a:lt2>
        <a:srgbClr val="DEDEE0"/>
      </a:lt2>
      <a:accent1>
        <a:srgbClr val="7E0928"/>
      </a:accent1>
      <a:accent2>
        <a:srgbClr val="660B27"/>
      </a:accent2>
      <a:accent3>
        <a:srgbClr val="2A2A2A"/>
      </a:accent3>
      <a:accent4>
        <a:srgbClr val="BEBEBE"/>
      </a:accent4>
      <a:accent5>
        <a:srgbClr val="646464"/>
      </a:accent5>
      <a:accent6>
        <a:srgbClr val="4B0021"/>
      </a:accent6>
      <a:hlink>
        <a:srgbClr val="7D0928"/>
      </a:hlink>
      <a:folHlink>
        <a:srgbClr val="4B002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ustom 1">
      <a:dk1>
        <a:sysClr val="windowText" lastClr="000000"/>
      </a:dk1>
      <a:lt1>
        <a:sysClr val="window" lastClr="FFFFFF"/>
      </a:lt1>
      <a:dk2>
        <a:srgbClr val="303030"/>
      </a:dk2>
      <a:lt2>
        <a:srgbClr val="DEDEE0"/>
      </a:lt2>
      <a:accent1>
        <a:srgbClr val="7E0928"/>
      </a:accent1>
      <a:accent2>
        <a:srgbClr val="660B27"/>
      </a:accent2>
      <a:accent3>
        <a:srgbClr val="2A2A2A"/>
      </a:accent3>
      <a:accent4>
        <a:srgbClr val="BEBEBE"/>
      </a:accent4>
      <a:accent5>
        <a:srgbClr val="646464"/>
      </a:accent5>
      <a:accent6>
        <a:srgbClr val="4B0021"/>
      </a:accent6>
      <a:hlink>
        <a:srgbClr val="7D0928"/>
      </a:hlink>
      <a:folHlink>
        <a:srgbClr val="4B002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Custom 1">
      <a:dk1>
        <a:sysClr val="windowText" lastClr="000000"/>
      </a:dk1>
      <a:lt1>
        <a:sysClr val="window" lastClr="FFFFFF"/>
      </a:lt1>
      <a:dk2>
        <a:srgbClr val="303030"/>
      </a:dk2>
      <a:lt2>
        <a:srgbClr val="DEDEE0"/>
      </a:lt2>
      <a:accent1>
        <a:srgbClr val="7E0928"/>
      </a:accent1>
      <a:accent2>
        <a:srgbClr val="660B27"/>
      </a:accent2>
      <a:accent3>
        <a:srgbClr val="2A2A2A"/>
      </a:accent3>
      <a:accent4>
        <a:srgbClr val="BEBEBE"/>
      </a:accent4>
      <a:accent5>
        <a:srgbClr val="646464"/>
      </a:accent5>
      <a:accent6>
        <a:srgbClr val="4B0021"/>
      </a:accent6>
      <a:hlink>
        <a:srgbClr val="7D0928"/>
      </a:hlink>
      <a:folHlink>
        <a:srgbClr val="4B002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B2A8F7F02195469988C57B6FBEF8B8" ma:contentTypeVersion="4" ma:contentTypeDescription="Create a new document." ma:contentTypeScope="" ma:versionID="0ed19d2386b2bb8eec4b5e092cbe00c7">
  <xsd:schema xmlns:xsd="http://www.w3.org/2001/XMLSchema" xmlns:xs="http://www.w3.org/2001/XMLSchema" xmlns:p="http://schemas.microsoft.com/office/2006/metadata/properties" xmlns:ns2="1bcfa781-6d3c-4458-9cf9-ef2a045a515b" targetNamespace="http://schemas.microsoft.com/office/2006/metadata/properties" ma:root="true" ma:fieldsID="1e1aaedc54827f98689e50abfa9834f0" ns2:_="">
    <xsd:import namespace="1bcfa781-6d3c-4458-9cf9-ef2a045a515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cfa781-6d3c-4458-9cf9-ef2a045a51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80ABB4-EAE8-43C0-9152-1972736069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cfa781-6d3c-4458-9cf9-ef2a045a51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EEA9BC-7A1B-4B50-B9BB-98398827BF9E}">
  <ds:schemaRefs>
    <ds:schemaRef ds:uri="http://schemas.microsoft.com/sharepoint/v3/contenttype/forms"/>
  </ds:schemaRefs>
</ds:datastoreItem>
</file>

<file path=customXml/itemProps3.xml><?xml version="1.0" encoding="utf-8"?>
<ds:datastoreItem xmlns:ds="http://schemas.openxmlformats.org/officeDocument/2006/customXml" ds:itemID="{6DBAD166-59D2-448C-B5BA-9ADEE7AFB47D}">
  <ds:schemaRefs>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terms/"/>
    <ds:schemaRef ds:uri="http://purl.org/dc/dcmitype/"/>
    <ds:schemaRef ds:uri="1bcfa781-6d3c-4458-9cf9-ef2a045a515b"/>
  </ds:schemaRefs>
</ds:datastoreItem>
</file>

<file path=docProps/app.xml><?xml version="1.0" encoding="utf-8"?>
<Properties xmlns="http://schemas.openxmlformats.org/officeDocument/2006/extended-properties" xmlns:vt="http://schemas.openxmlformats.org/officeDocument/2006/docPropsVTypes">
  <Template/>
  <TotalTime>990</TotalTime>
  <Words>782</Words>
  <Application>Microsoft Office PowerPoint</Application>
  <PresentationFormat>Widescreen</PresentationFormat>
  <Paragraphs>74</Paragraphs>
  <Slides>8</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-apple-system</vt:lpstr>
      <vt:lpstr>Arial</vt:lpstr>
      <vt:lpstr>Calibri</vt:lpstr>
      <vt:lpstr>Calibri Light</vt:lpstr>
      <vt:lpstr>Open Sans</vt:lpstr>
      <vt:lpstr>1_Office Theme</vt:lpstr>
      <vt:lpstr>2_Office Theme</vt:lpstr>
      <vt:lpstr>3_Office Theme</vt:lpstr>
      <vt:lpstr>SYS 1038 Network Protection </vt:lpstr>
      <vt:lpstr>Agenda</vt:lpstr>
      <vt:lpstr>Why Need the Network Policy</vt:lpstr>
      <vt:lpstr>A New Approach to Policy Development</vt:lpstr>
      <vt:lpstr>Status and Calendar</vt:lpstr>
      <vt:lpstr>Draft Policy Content Foundations </vt:lpstr>
      <vt:lpstr>Draft Policy Contents</vt:lpstr>
      <vt:lpstr>Thank You &amp;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Hummel</dc:creator>
  <cp:lastModifiedBy>Shari Galitzer</cp:lastModifiedBy>
  <cp:revision>31</cp:revision>
  <dcterms:created xsi:type="dcterms:W3CDTF">2016-08-12T17:16:52Z</dcterms:created>
  <dcterms:modified xsi:type="dcterms:W3CDTF">2022-05-25T03:04:04Z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0x0101002BB2A8F7F02195469988C57B6FBEF8B8</vt:lpwstr>
  </property>
</Properties>
</file>