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460" r:id="rId2"/>
    <p:sldId id="483" r:id="rId3"/>
    <p:sldId id="480" r:id="rId4"/>
    <p:sldId id="488" r:id="rId5"/>
    <p:sldId id="484" r:id="rId6"/>
    <p:sldId id="485" r:id="rId7"/>
    <p:sldId id="486" r:id="rId8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20" autoAdjust="0"/>
  </p:normalViewPr>
  <p:slideViewPr>
    <p:cSldViewPr>
      <p:cViewPr varScale="1">
        <p:scale>
          <a:sx n="57" d="100"/>
          <a:sy n="57" d="100"/>
        </p:scale>
        <p:origin x="836" y="5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 Help from our WiscNet colleagues who alerted us to the</a:t>
            </a:r>
            <a:r>
              <a:rPr lang="en-US" baseline="0" dirty="0"/>
              <a:t> program &amp; AREON in AR who is successfully funded by it</a:t>
            </a:r>
            <a:endParaRPr lang="en-US" dirty="0"/>
          </a:p>
          <a:p>
            <a:r>
              <a:rPr lang="en-US" dirty="0"/>
              <a:t>* UW-System via</a:t>
            </a:r>
            <a:r>
              <a:rPr lang="en-US" baseline="0" dirty="0"/>
              <a:t> RWHC-ITN has submitted a proposal to subside the UW-System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0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Telecom</a:t>
            </a:r>
            <a:r>
              <a:rPr lang="en-US" baseline="0" dirty="0"/>
              <a:t> Act of 1996 expanded the USF to include RHC for telehealth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FCC Universal Service Fund collects ~$8B</a:t>
            </a:r>
            <a:r>
              <a:rPr lang="en-US" baseline="0" dirty="0"/>
              <a:t> to improve broadband connectivity in the 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RHC – HCF available since 1998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schlicht@uwsa.edu" TargetMode="External"/><Relationship Id="rId4" Type="http://schemas.openxmlformats.org/officeDocument/2006/relationships/hyperlink" Target="mailto:patrick.christian@wisc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Patrick Christian and Mike Schlicht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 System Network Rural Healthcare Subsidy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5/25/2022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/>
              <a:t>FCC (USAC) Broadband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3600" dirty="0"/>
              <a:t>FY22 and FY23: awarded $ 5.89MM </a:t>
            </a:r>
          </a:p>
          <a:p>
            <a:r>
              <a:rPr lang="en-US" sz="3600" dirty="0"/>
              <a:t>FY21: awarded $ 2.95MM</a:t>
            </a:r>
          </a:p>
          <a:p>
            <a:r>
              <a:rPr lang="en-US" sz="3600" dirty="0"/>
              <a:t>FY18-FY20: awarded $ 5.14MM</a:t>
            </a:r>
          </a:p>
          <a:p>
            <a:endParaRPr lang="en-US" sz="3600" dirty="0"/>
          </a:p>
          <a:p>
            <a:r>
              <a:rPr lang="en-US" sz="3600" dirty="0"/>
              <a:t>Must reapply for funding commitment for FY24 &amp; beyond</a:t>
            </a:r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5"/>
              </a:rPr>
              <a:t>mschlicht@uwsa.edu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  <a:hlinkClick r:id="rId5"/>
            </a:endParaRPr>
          </a:p>
        </p:txBody>
      </p:sp>
    </p:spTree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/>
              <a:t>FCC (USAC) Broadband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/>
              <a:t>Schools and Libraries (E-rate) ($2.2B/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discounts to keep students and library patrons connected to broadband and voice services</a:t>
            </a:r>
          </a:p>
          <a:p>
            <a:r>
              <a:rPr lang="en-US" dirty="0"/>
              <a:t>Rural Health Care ($400MM cap/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supports health care providers in bringing world class medical care to </a:t>
            </a:r>
            <a:r>
              <a:rPr lang="en-US" u="sng" dirty="0"/>
              <a:t>rural areas</a:t>
            </a:r>
            <a:r>
              <a:rPr lang="en-US" dirty="0"/>
              <a:t> through </a:t>
            </a:r>
            <a:r>
              <a:rPr lang="en-US" u="sng" dirty="0"/>
              <a:t>increased broadband</a:t>
            </a:r>
            <a:endParaRPr lang="en-US" dirty="0"/>
          </a:p>
          <a:p>
            <a:r>
              <a:rPr lang="en-US" dirty="0"/>
              <a:t>Lifeline (~1.5B/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helps households obtain voice and broadband connectivity services needed to participate/function in the digital world</a:t>
            </a:r>
          </a:p>
          <a:p>
            <a:r>
              <a:rPr lang="en-US" dirty="0"/>
              <a:t>High Cost (Connect America Fund) (~4.2B/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funding to companies working to expand connectivity infrastructure in unserved or underserved areas</a:t>
            </a:r>
          </a:p>
        </p:txBody>
      </p:sp>
    </p:spTree>
    <p:extLst>
      <p:ext uri="{BB962C8B-B14F-4D97-AF65-F5344CB8AC3E}">
        <p14:creationId xmlns:p14="http://schemas.microsoft.com/office/powerpoint/2010/main" val="1873566228"/>
      </p:ext>
    </p:extLst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/>
              <a:t>UW-System RHC Proposal Participants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371600"/>
            <a:ext cx="3308584" cy="15496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228" y="2921232"/>
            <a:ext cx="3505200" cy="16417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832" y="4792467"/>
            <a:ext cx="3661992" cy="175970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371600"/>
            <a:ext cx="3465677" cy="162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03154"/>
      </p:ext>
    </p:extLst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/>
              <a:t>UWs as HCPs?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/>
              <a:t>All 26 UW-System campuses certified by RHC as eligible HCP (health care training)</a:t>
            </a:r>
          </a:p>
          <a:p>
            <a:r>
              <a:rPr lang="en-US" b="0" dirty="0"/>
              <a:t>Eligible expenses include all broadband services, network equipment, and (for consortium applicants) HCP-constructed and owned network facilities (i.e. </a:t>
            </a:r>
            <a:r>
              <a:rPr lang="en-US" b="0" dirty="0" err="1"/>
              <a:t>SysNet</a:t>
            </a:r>
            <a:r>
              <a:rPr lang="en-US" b="0" dirty="0"/>
              <a:t>)</a:t>
            </a:r>
          </a:p>
          <a:p>
            <a:pPr lvl="1"/>
            <a:r>
              <a:rPr lang="en-US" b="0" dirty="0"/>
              <a:t>Subsidy is 65% of eligible expenses</a:t>
            </a:r>
          </a:p>
          <a:p>
            <a:pPr lvl="1"/>
            <a:r>
              <a:rPr lang="en-US" b="0" dirty="0"/>
              <a:t>Potential $1.71MM annual subsidy</a:t>
            </a:r>
          </a:p>
          <a:p>
            <a:pPr lvl="1"/>
            <a:r>
              <a:rPr lang="en-US" b="0" dirty="0"/>
              <a:t>3yr commitment (FY18 – FY20)</a:t>
            </a:r>
          </a:p>
          <a:p>
            <a:r>
              <a:rPr lang="en-US" b="0" dirty="0"/>
              <a:t>Non-rural HCPs are eligible only if they belong to a consortium that has &gt;50% rural HCP sites.</a:t>
            </a:r>
          </a:p>
          <a:p>
            <a:r>
              <a:rPr lang="en-US" b="0" dirty="0"/>
              <a:t>RWHC-ITN program experts/handle filings for 40-member consortium already</a:t>
            </a:r>
          </a:p>
        </p:txBody>
      </p:sp>
    </p:spTree>
    <p:extLst>
      <p:ext uri="{BB962C8B-B14F-4D97-AF65-F5344CB8AC3E}">
        <p14:creationId xmlns:p14="http://schemas.microsoft.com/office/powerpoint/2010/main" val="120600093"/>
      </p:ext>
    </p:extLst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/>
              <a:t>DoIT as Service Provider to UW-System?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/>
              <a:t>Similar to CSRG services, UW-Madison DoIT entered into an operations agreement (MOU) with UW-System to operate the UW-System Network</a:t>
            </a:r>
          </a:p>
          <a:p>
            <a:r>
              <a:rPr lang="en-US" b="0" dirty="0"/>
              <a:t>UW-System and (separately) UW-Madison executed agreement with RWHC-ITN to serve as our agent</a:t>
            </a:r>
          </a:p>
          <a:p>
            <a:r>
              <a:rPr lang="en-US" b="0" dirty="0"/>
              <a:t>RHC provides Government Master Services Agreements (MSAs) competitive bidding process </a:t>
            </a:r>
            <a:r>
              <a:rPr lang="en-US" b="0" u="sng" dirty="0"/>
              <a:t>exemption</a:t>
            </a:r>
            <a:r>
              <a:rPr lang="en-US" b="0" dirty="0"/>
              <a:t> if we follow our (State of WI) procurement rules</a:t>
            </a:r>
          </a:p>
          <a:p>
            <a:r>
              <a:rPr lang="en-US" b="0" dirty="0"/>
              <a:t>UW-Madison will pay all fiber, equipment, service payments &amp; invoice for service on a quarterly basis</a:t>
            </a:r>
          </a:p>
          <a:p>
            <a:r>
              <a:rPr lang="en-US" b="0" dirty="0"/>
              <a:t>UW-System will continue to invoice campuses on an annual basis</a:t>
            </a:r>
          </a:p>
        </p:txBody>
      </p:sp>
    </p:spTree>
    <p:extLst>
      <p:ext uri="{BB962C8B-B14F-4D97-AF65-F5344CB8AC3E}">
        <p14:creationId xmlns:p14="http://schemas.microsoft.com/office/powerpoint/2010/main" val="1290606705"/>
      </p:ext>
    </p:extLst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13348</TotalTime>
  <Words>428</Words>
  <Application>Microsoft Office PowerPoint</Application>
  <PresentationFormat>On-screen Show (4:3)</PresentationFormat>
  <Paragraphs>50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UW System 101</vt:lpstr>
      <vt:lpstr>UW System Network Rural Healthcare Subsidy</vt:lpstr>
      <vt:lpstr>FCC (USAC) Broadband Programs</vt:lpstr>
      <vt:lpstr>Questions?</vt:lpstr>
      <vt:lpstr>FCC (USAC) Broadband Programs</vt:lpstr>
      <vt:lpstr>UW-System RHC Proposal Participants</vt:lpstr>
      <vt:lpstr>UWs as HCPs?</vt:lpstr>
      <vt:lpstr>DoIT as Service Provider to UW-System?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Patrick Christian</cp:lastModifiedBy>
  <cp:revision>392</cp:revision>
  <cp:lastPrinted>2014-04-24T17:00:02Z</cp:lastPrinted>
  <dcterms:created xsi:type="dcterms:W3CDTF">2005-09-14T17:31:16Z</dcterms:created>
  <dcterms:modified xsi:type="dcterms:W3CDTF">2022-05-18T17:05:17Z</dcterms:modified>
</cp:coreProperties>
</file>