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1"/>
  </p:notesMasterIdLst>
  <p:handoutMasterIdLst>
    <p:handoutMasterId r:id="rId12"/>
  </p:handoutMasterIdLst>
  <p:sldIdLst>
    <p:sldId id="460" r:id="rId2"/>
    <p:sldId id="483" r:id="rId3"/>
    <p:sldId id="484" r:id="rId4"/>
    <p:sldId id="485" r:id="rId5"/>
    <p:sldId id="488" r:id="rId6"/>
    <p:sldId id="489" r:id="rId7"/>
    <p:sldId id="486" r:id="rId8"/>
    <p:sldId id="487" r:id="rId9"/>
    <p:sldId id="480" r:id="rId10"/>
  </p:sldIdLst>
  <p:sldSz cx="9144000" cy="6858000" type="screen4x3"/>
  <p:notesSz cx="9236075" cy="7010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9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5" autoAdjust="0"/>
    <p:restoredTop sz="86420" autoAdjust="0"/>
  </p:normalViewPr>
  <p:slideViewPr>
    <p:cSldViewPr>
      <p:cViewPr varScale="1">
        <p:scale>
          <a:sx n="57" d="100"/>
          <a:sy n="57" d="100"/>
        </p:scale>
        <p:origin x="836" y="52"/>
      </p:cViewPr>
      <p:guideLst>
        <p:guide orient="horz" pos="42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1014" y="54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1963" y="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65868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1963" y="665868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F3C6B239-B09E-47D8-8DFD-60B66E0A2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5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963" y="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029" y="3329940"/>
            <a:ext cx="7388022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65868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963" y="665868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8CED8C79-A234-450D-A201-E75BE8FF2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3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D8C79-A234-450D-A201-E75BE8FF28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3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D8C79-A234-450D-A201-E75BE8FF28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D8C79-A234-450D-A201-E75BE8FF28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Fiber crossing concern at Osceola &amp; Algoma Blvd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Lose Windstream fiber from Oshkosh-Fond du Lac-Madison in 2029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D8C79-A234-450D-A201-E75BE8FF28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60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Looking to diversity UWO’s northbound path from its southbound path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Plan to get on WIN fiber from Dempsey heading north to go south to Fond du Lac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D8C79-A234-450D-A201-E75BE8FF28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3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D8C79-A234-450D-A201-E75BE8FF28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8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D8C79-A234-450D-A201-E75BE8FF28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7C4A1-3512-4D51-88DF-D5B74A63FE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  <a:effectLst/>
        </p:spPr>
        <p:txBody>
          <a:bodyPr/>
          <a:lstStyle>
            <a:lvl1pPr>
              <a:defRPr sz="4800" b="0">
                <a:solidFill>
                  <a:srgbClr val="900040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705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70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746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christian@doit.wisc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schlicht@uwsa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Patrick Christian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FY22 UW System Network Fiber Update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553200" y="6182405"/>
            <a:ext cx="2362200" cy="54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50000"/>
              </a:spcAft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5000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5/25/2022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066800"/>
          </a:xfrm>
        </p:spPr>
        <p:txBody>
          <a:bodyPr/>
          <a:lstStyle/>
          <a:p>
            <a:r>
              <a:rPr lang="en-US" dirty="0"/>
              <a:t>Fiber Topology Vision 2022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1A99D2-1A4F-418E-A341-F582D414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1537C3-9517-4817-8084-3794103A7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7249706" cy="79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43759"/>
      </p:ext>
    </p:extLst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066800"/>
          </a:xfrm>
        </p:spPr>
        <p:txBody>
          <a:bodyPr/>
          <a:lstStyle/>
          <a:p>
            <a:r>
              <a:rPr lang="en-US" dirty="0"/>
              <a:t>Fiber Topology Vision 2022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39CBC39-ECFE-444D-BB90-1414B1D95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838200"/>
            <a:ext cx="7408127" cy="8185033"/>
          </a:xfrm>
        </p:spPr>
      </p:pic>
    </p:spTree>
    <p:extLst>
      <p:ext uri="{BB962C8B-B14F-4D97-AF65-F5344CB8AC3E}">
        <p14:creationId xmlns:p14="http://schemas.microsoft.com/office/powerpoint/2010/main" val="213321701"/>
      </p:ext>
    </p:extLst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066800"/>
          </a:xfrm>
        </p:spPr>
        <p:txBody>
          <a:bodyPr/>
          <a:lstStyle/>
          <a:p>
            <a:r>
              <a:rPr lang="en-US" dirty="0"/>
              <a:t>Fiber Topology Vision 2022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BF2405-2884-4F06-B496-BD232AEA7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BC4417-6BB0-4F0C-BB0C-6C229BC3E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68" y="838200"/>
            <a:ext cx="7620000" cy="841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51760"/>
      </p:ext>
    </p:extLst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066800"/>
          </a:xfrm>
        </p:spPr>
        <p:txBody>
          <a:bodyPr/>
          <a:lstStyle/>
          <a:p>
            <a:r>
              <a:rPr lang="en-US" dirty="0"/>
              <a:t>Fiber Topology Vision 2022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515B7A-EB29-4A96-92D3-1AA95C060B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8" y="914400"/>
            <a:ext cx="889336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59849"/>
      </p:ext>
    </p:extLst>
  </p:cSld>
  <p:clrMapOvr>
    <a:masterClrMapping/>
  </p:clrMapOvr>
  <p:transition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066800"/>
          </a:xfrm>
        </p:spPr>
        <p:txBody>
          <a:bodyPr/>
          <a:lstStyle/>
          <a:p>
            <a:r>
              <a:rPr lang="en-US" dirty="0"/>
              <a:t>Fiber Topology Vision 2022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5EA35A75-36E5-45A1-AE09-E6A0EEDD02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5559"/>
            <a:ext cx="4069552" cy="61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932267"/>
      </p:ext>
    </p:extLst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066800"/>
          </a:xfrm>
        </p:spPr>
        <p:txBody>
          <a:bodyPr/>
          <a:lstStyle/>
          <a:p>
            <a:r>
              <a:rPr lang="en-US" dirty="0"/>
              <a:t>Fiber Topology Vision 2022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CBBB6D-6AFD-4A8B-BF5C-27BC9763F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838200"/>
            <a:ext cx="7801330" cy="8619474"/>
          </a:xfrm>
        </p:spPr>
      </p:pic>
    </p:spTree>
    <p:extLst>
      <p:ext uri="{BB962C8B-B14F-4D97-AF65-F5344CB8AC3E}">
        <p14:creationId xmlns:p14="http://schemas.microsoft.com/office/powerpoint/2010/main" val="2354614357"/>
      </p:ext>
    </p:extLst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066800"/>
          </a:xfrm>
        </p:spPr>
        <p:txBody>
          <a:bodyPr/>
          <a:lstStyle/>
          <a:p>
            <a:r>
              <a:rPr lang="en-US" dirty="0"/>
              <a:t>Fiber Topology Vision 2022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95C401-C540-4D28-AAF1-3C7E05D22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5337" y="838200"/>
            <a:ext cx="7918663" cy="8749110"/>
          </a:xfrm>
        </p:spPr>
      </p:pic>
    </p:spTree>
    <p:extLst>
      <p:ext uri="{BB962C8B-B14F-4D97-AF65-F5344CB8AC3E}">
        <p14:creationId xmlns:p14="http://schemas.microsoft.com/office/powerpoint/2010/main" val="1947749858"/>
      </p:ext>
    </p:extLst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934200" cy="10668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334000"/>
          </a:xfrm>
        </p:spPr>
        <p:txBody>
          <a:bodyPr/>
          <a:lstStyle/>
          <a:p>
            <a:pPr lvl="1" algn="ctr">
              <a:buNone/>
            </a:pPr>
            <a:endParaRPr lang="en-US" dirty="0">
              <a:hlinkClick r:id="rId3"/>
            </a:endParaRPr>
          </a:p>
          <a:p>
            <a:pPr lvl="1" algn="ctr">
              <a:buNone/>
            </a:pPr>
            <a:endParaRPr lang="en-US" dirty="0">
              <a:hlinkClick r:id="rId3"/>
            </a:endParaRPr>
          </a:p>
          <a:p>
            <a:pPr lvl="1" algn="ctr">
              <a:buNone/>
            </a:pPr>
            <a:endParaRPr lang="en-US" dirty="0">
              <a:hlinkClick r:id="rId3"/>
            </a:endParaRPr>
          </a:p>
          <a:p>
            <a:pPr lvl="1" algn="ctr">
              <a:buNone/>
            </a:pPr>
            <a:endParaRPr lang="en-US" dirty="0">
              <a:solidFill>
                <a:srgbClr val="0070C0"/>
              </a:solidFill>
              <a:hlinkClick r:id="rId3"/>
            </a:endParaRPr>
          </a:p>
          <a:p>
            <a:pPr lvl="1" algn="ctr">
              <a:buNone/>
            </a:pPr>
            <a:endParaRPr lang="en-US" dirty="0">
              <a:solidFill>
                <a:srgbClr val="0070C0"/>
              </a:solidFill>
              <a:hlinkClick r:id="rId3"/>
            </a:endParaRPr>
          </a:p>
          <a:p>
            <a:pPr lvl="1" algn="ctr">
              <a:buNone/>
            </a:pPr>
            <a:r>
              <a:rPr lang="en-US" sz="3600" dirty="0">
                <a:solidFill>
                  <a:srgbClr val="0070C0"/>
                </a:solidFill>
                <a:hlinkClick r:id="rId3"/>
              </a:rPr>
              <a:t>patrick.christian@wisc.edu</a:t>
            </a:r>
            <a:endParaRPr lang="en-US" sz="3600" dirty="0">
              <a:solidFill>
                <a:srgbClr val="0070C0"/>
              </a:solidFill>
            </a:endParaRPr>
          </a:p>
          <a:p>
            <a:pPr lvl="1" algn="ctr">
              <a:buNone/>
            </a:pPr>
            <a:endParaRPr lang="en-US" sz="3600" dirty="0">
              <a:solidFill>
                <a:srgbClr val="0070C0"/>
              </a:solidFill>
              <a:hlinkClick r:id="rId4"/>
            </a:endParaRPr>
          </a:p>
        </p:txBody>
      </p:sp>
    </p:spTree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UW System 101">
  <a:themeElements>
    <a:clrScheme name="UW System 1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W System 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W System 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System 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System 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System 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System 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System 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System 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System 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System 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System 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System 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System 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18703</TotalTime>
  <Words>98</Words>
  <Application>Microsoft Office PowerPoint</Application>
  <PresentationFormat>On-screen Show (4:3)</PresentationFormat>
  <Paragraphs>30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Arial Black</vt:lpstr>
      <vt:lpstr>UW System 101</vt:lpstr>
      <vt:lpstr>FY22 UW System Network Fiber Update</vt:lpstr>
      <vt:lpstr>Fiber Topology Vision 2022</vt:lpstr>
      <vt:lpstr>Fiber Topology Vision 2022</vt:lpstr>
      <vt:lpstr>Fiber Topology Vision 2022</vt:lpstr>
      <vt:lpstr>Fiber Topology Vision 2022</vt:lpstr>
      <vt:lpstr>Fiber Topology Vision 2022</vt:lpstr>
      <vt:lpstr>Fiber Topology Vision 2022</vt:lpstr>
      <vt:lpstr>Fiber Topology Vision 2022</vt:lpstr>
      <vt:lpstr>Questions?</vt:lpstr>
    </vt:vector>
  </TitlesOfParts>
  <Company>UW System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Christian</dc:creator>
  <cp:lastModifiedBy>Patrick Christian</cp:lastModifiedBy>
  <cp:revision>395</cp:revision>
  <cp:lastPrinted>2014-04-24T17:00:02Z</cp:lastPrinted>
  <dcterms:created xsi:type="dcterms:W3CDTF">2005-09-14T17:31:16Z</dcterms:created>
  <dcterms:modified xsi:type="dcterms:W3CDTF">2022-05-17T19:06:39Z</dcterms:modified>
</cp:coreProperties>
</file>