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460" r:id="rId2"/>
    <p:sldId id="489" r:id="rId3"/>
    <p:sldId id="492" r:id="rId4"/>
    <p:sldId id="491" r:id="rId5"/>
    <p:sldId id="490" r:id="rId6"/>
    <p:sldId id="480" r:id="rId7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20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schlicht@uwsa.edu" TargetMode="External"/><Relationship Id="rId5" Type="http://schemas.openxmlformats.org/officeDocument/2006/relationships/hyperlink" Target="mailto:tim.Czerwonka@wisc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Patrick Christian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DNS/DHCP/IPAM (DDI) sharing?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5/25/2022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/>
              <a:t>DDI Sharing?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UW-Madison DDI (Infoblox) environment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 grid master appliances (primary/candidate database)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3 (on campus/</a:t>
            </a:r>
            <a:r>
              <a:rPr lang="en-US" sz="2400" dirty="0" err="1"/>
              <a:t>geodiverse</a:t>
            </a:r>
            <a:r>
              <a:rPr lang="en-US" sz="2400" dirty="0"/>
              <a:t>) (authoritative) </a:t>
            </a:r>
            <a:r>
              <a:rPr lang="en-US" sz="2400" dirty="0" err="1"/>
              <a:t>aDNS</a:t>
            </a:r>
            <a:r>
              <a:rPr lang="en-US" sz="2400" dirty="0"/>
              <a:t> appliances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 (off-campus @ Rutgers Newark) </a:t>
            </a:r>
            <a:r>
              <a:rPr lang="en-US" sz="2400" dirty="0" err="1"/>
              <a:t>aDNS</a:t>
            </a:r>
            <a:r>
              <a:rPr lang="en-US" sz="2400" dirty="0"/>
              <a:t> appliance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2 (on campus/</a:t>
            </a:r>
            <a:r>
              <a:rPr lang="en-US" sz="2400" dirty="0" err="1"/>
              <a:t>geodiverse</a:t>
            </a:r>
            <a:r>
              <a:rPr lang="en-US" sz="2400" dirty="0"/>
              <a:t>) DHCP appliances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 lab appliance (IB-2225)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Test new software releases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Troubleshooting/technical support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51373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/>
              <a:t>DDI Sharing?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Implementation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89 separate roles provisioned for various campus depts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~400 depts on campus though not all use our service today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 are authoritative for 3500 different DNS zones; 1900 of which are non-in-</a:t>
            </a:r>
            <a:r>
              <a:rPr lang="en-US" sz="2000" dirty="0" err="1"/>
              <a:t>addr.arpa</a:t>
            </a:r>
            <a:r>
              <a:rPr lang="en-US" sz="2000" dirty="0"/>
              <a:t> zones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1959 networks are configured for DHCP</a:t>
            </a:r>
          </a:p>
        </p:txBody>
      </p:sp>
    </p:spTree>
    <p:extLst>
      <p:ext uri="{BB962C8B-B14F-4D97-AF65-F5344CB8AC3E}">
        <p14:creationId xmlns:p14="http://schemas.microsoft.com/office/powerpoint/2010/main" val="2415153643"/>
      </p:ext>
    </p:extLst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/>
              <a:t>DDI Sharing?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UW-Madison campus departments enjoy/use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Authentication/authorization to modify only their DNS &amp; DHCP scopes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Web-based, self-service (Infoblox web tool)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DNSSEC (wisc.edu zone)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API capabilities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RESTful APIs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Changing website certificates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Limited automation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DDI system administration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IP address management (IPAM)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Replacing open-source/home-grown </a:t>
            </a:r>
            <a:r>
              <a:rPr lang="en-US" sz="1600" dirty="0" err="1"/>
              <a:t>WiscNIC</a:t>
            </a:r>
            <a:r>
              <a:rPr lang="en-US" sz="1600" dirty="0"/>
              <a:t> (</a:t>
            </a:r>
            <a:r>
              <a:rPr lang="en-US" sz="1600" dirty="0" err="1"/>
              <a:t>InterNIC</a:t>
            </a:r>
            <a:r>
              <a:rPr lang="en-US" sz="1600" dirty="0"/>
              <a:t> WHOIS) system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Infoblox technical support is average (at best)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UW pays ~$146k/</a:t>
            </a:r>
            <a:r>
              <a:rPr lang="en-US" sz="2400" dirty="0" err="1"/>
              <a:t>yr</a:t>
            </a:r>
            <a:r>
              <a:rPr lang="en-US" sz="2400" dirty="0"/>
              <a:t> for Infoblox</a:t>
            </a:r>
          </a:p>
        </p:txBody>
      </p:sp>
    </p:spTree>
    <p:extLst>
      <p:ext uri="{BB962C8B-B14F-4D97-AF65-F5344CB8AC3E}">
        <p14:creationId xmlns:p14="http://schemas.microsoft.com/office/powerpoint/2010/main" val="2461972814"/>
      </p:ext>
    </p:extLst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 dirty="0"/>
              <a:t>DDI Sharing?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229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Are others interested in sharing &amp; jointly operating a DNS/DHCP/IPAM environment across </a:t>
            </a:r>
            <a:r>
              <a:rPr lang="en-US" sz="2400" dirty="0" err="1"/>
              <a:t>SysNet</a:t>
            </a:r>
            <a:r>
              <a:rPr lang="en-US" sz="2400" dirty="0"/>
              <a:t>?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SysNet</a:t>
            </a:r>
            <a:r>
              <a:rPr lang="en-US" sz="2400" dirty="0"/>
              <a:t> currently provides secondary DNS for: UWGB, UWP, UW-Stout, UW-</a:t>
            </a:r>
            <a:r>
              <a:rPr lang="en-US" sz="2400" dirty="0" err="1"/>
              <a:t>LaCrosse</a:t>
            </a:r>
            <a:r>
              <a:rPr lang="en-US" sz="2400" dirty="0"/>
              <a:t>, UW-Stevens Point, UW-Oshkosh &amp; UW-Superior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possible issues to explore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Roadblock? Overlapping RFC1918 space can work?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Unsure if anyone makes a “multi-tenant” product so each campus could retain its own “branding” with its users; or maybe we “brand” with System or neutral environment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Is there cost savings here for a reliable/robust service?</a:t>
            </a:r>
          </a:p>
        </p:txBody>
      </p:sp>
    </p:spTree>
    <p:extLst>
      <p:ext uri="{BB962C8B-B14F-4D97-AF65-F5344CB8AC3E}">
        <p14:creationId xmlns:p14="http://schemas.microsoft.com/office/powerpoint/2010/main" val="866982405"/>
      </p:ext>
    </p:extLst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5"/>
              </a:rPr>
              <a:t>tim.Czerwonka@wisc.edu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  <a:hlinkClick r:id="rId6"/>
            </a:endParaRPr>
          </a:p>
        </p:txBody>
      </p:sp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19052</TotalTime>
  <Words>322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UW System 101</vt:lpstr>
      <vt:lpstr>DNS/DHCP/IPAM (DDI) sharing?</vt:lpstr>
      <vt:lpstr>DDI Sharing?</vt:lpstr>
      <vt:lpstr>DDI Sharing?</vt:lpstr>
      <vt:lpstr>DDI Sharing?</vt:lpstr>
      <vt:lpstr>DDI Sharing?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460</cp:revision>
  <cp:lastPrinted>2014-04-24T17:00:02Z</cp:lastPrinted>
  <dcterms:created xsi:type="dcterms:W3CDTF">2005-09-14T17:31:16Z</dcterms:created>
  <dcterms:modified xsi:type="dcterms:W3CDTF">2022-05-17T22:35:41Z</dcterms:modified>
</cp:coreProperties>
</file>