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46E3-CB2B-4FAC-9331-FFF354FD6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8DDBF-33E4-4BC6-8F94-CADE2B2FF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349D1-8EEE-4C18-9223-906D09626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E872C-3262-4D16-B3C5-A410133A9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FB77D-66FA-44C9-BEBF-C97739AF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925D-9ADF-4B6F-B3C1-6C584DCA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64594-991A-4521-957E-84B6A4A8D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95E9E-7005-4BB8-90FF-02EBC6E1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FEF2B-2FB9-477E-A43D-47B40E5D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274E7-8EED-4007-AF21-DC4AAA1E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7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C4A54-D4BD-434D-ACC5-9DA339324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8FBC8-6DF1-49BD-9557-44C445BC1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7C59B-DE5B-4C32-A156-AC578EB2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05D77-79BB-4F19-BC55-D55AFEFB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6D2A-FC53-4B6B-86A4-ADF9FDFE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07668-D122-4CAD-A78D-2EB8D36CA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9D81E-3A68-4534-B244-82166A340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610AD-343E-4E1E-BCFF-D8405983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17F42-CF4F-4525-A392-C207316C1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86F58-B546-4733-B9F2-FD0632C0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75289-174B-423C-A75C-7998A0FA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6BDD5-A2E2-42DF-B328-A818BE2C2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42A97-CBEF-45BC-96B7-6FBC8DCC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96079-54B3-49AC-B3D1-0231A432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D110F-D87E-461A-9FC9-80935B5C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EF77-1FBC-42E1-AA14-CCD48174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492C1-C2DE-4261-B995-28D9120B2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1CBA4-1047-4199-BA1E-0E54FEA6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1223E-40B3-4C25-B964-E0EC40DE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4D162-D201-41BB-ADED-CB5925CD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0E5F6-6BC2-4CC5-B0B7-F57BBCE3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6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7E884-75D3-4DC4-9EC2-0CF3C444B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A0A15-9DB4-4363-A5B1-4486BA51F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D9002-E887-449E-8DE2-CD4ACAD63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BFE2B-BBAD-4E6F-B562-2D3E56C65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02DF9-B6BE-45DC-B2D8-413F51D00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A34AF-29D6-425F-A85D-00C14BE8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EB54F-072E-4705-83F1-2A3C564B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4F683-A9F7-4998-B70A-3372A738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4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CF0A9-7561-4355-AFB6-A6ABF2F9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624027-20F8-4E00-AB34-4A88148A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70831-ECBF-475E-A001-2C6C194E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9959E-A233-476D-9802-B1340CDD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0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7402EE-8C26-4E68-8203-A53C3C56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6EA61-81AF-4FD6-B76E-DE6F45DD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6C328-5378-4EE1-936A-A9F0C579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9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7D236-DD76-45C9-AAF8-39445329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2B01-C8B3-42D7-8E32-A0ACEE09E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0DF2C-63E9-4768-9439-FBC9DEDCF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25346-2D7F-4007-A706-76B549A88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86A63-0EA0-439F-AB7D-6A696D1B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C2F92-2201-4F70-A2CB-73206B6D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3823-4B90-4582-AE1E-FC9599DE1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92820C-454D-42D1-BCAE-860DF6102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BCCF0-ED44-446B-9C0C-78910663A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FA514-0D96-41B8-9081-BD8D3553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B5309-F513-483B-A558-1047860B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867D3-5190-47C0-80B7-54256349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23ACA-118B-489E-804F-F8B5EE2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1DAD0-6FB8-400F-B173-B08D71B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0B9E7-E4D4-4F8F-9957-A5DF72D1D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1745-A48B-43C2-A9EB-2942E9AF6DC5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FC353-3A82-4F65-AF50-A7701B877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39FC6-A433-4E03-ADBA-F2D4AA117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A54B-763A-469A-A743-8414B6F86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8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astnetmon.com/product-overview/" TargetMode="External"/><Relationship Id="rId2" Type="http://schemas.openxmlformats.org/officeDocument/2006/relationships/hyperlink" Target="https://github.com/pavel-odintsov/fastnetm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stnetmon.com/compare-community-and-advanced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dbl.net/" TargetMode="External"/><Relationship Id="rId2" Type="http://schemas.openxmlformats.org/officeDocument/2006/relationships/hyperlink" Target="https://feeds.dshield.org/block.t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-1.uwsys.net/other/private/kb117092%20-%20DoS_%20TCP%20SYN%20flood%20protectio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-1.uwsys.net/other/private/kb117092%20-%20DoS_%20TCP%20SYN%20flood%20protectio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-1.uwsys.net/other/private/kb117092%20-%20DoS_%20TCP%20SYN%20flood%20protect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11C0D-B437-4E74-BF11-03D061B907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AS3128 DoS mitigation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224CB-8EEB-41BD-949C-241030705D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Michael Hare</a:t>
            </a:r>
          </a:p>
          <a:p>
            <a:r>
              <a:rPr lang="en-US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425053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94AE5-FE19-41B7-A9F0-6CDB9241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/>
              <a:t>Choose your own adventure.  I’ll watch the </a:t>
            </a:r>
            <a:r>
              <a:rPr lang="en-US" sz="8000" dirty="0" err="1"/>
              <a:t>webex</a:t>
            </a:r>
            <a:r>
              <a:rPr lang="en-US" sz="8000" dirty="0"/>
              <a:t> later and take notes</a:t>
            </a:r>
          </a:p>
        </p:txBody>
      </p:sp>
    </p:spTree>
    <p:extLst>
      <p:ext uri="{BB962C8B-B14F-4D97-AF65-F5344CB8AC3E}">
        <p14:creationId xmlns:p14="http://schemas.microsoft.com/office/powerpoint/2010/main" val="4785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F78A-3B4E-4575-85A0-874E8037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Palo Alto links by Dan </a:t>
            </a:r>
            <a:r>
              <a:rPr lang="en-US" dirty="0" err="1"/>
              <a:t>Dargel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10AF1-2276-4501-85D6-136AAB81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"Understanding DoS Protection - Palo Alto Networks" - PDF download</a:t>
            </a:r>
          </a:p>
          <a:p>
            <a:pPr lvl="1"/>
            <a:r>
              <a:rPr lang="en-US" dirty="0"/>
              <a:t>https://knowledgebase.paloaltonetworks.com/servlet/fileField?entityId=ka10g000000UAhuAAG&amp;field=Attachment_1__Body__s</a:t>
            </a:r>
          </a:p>
          <a:p>
            <a:endParaRPr lang="en-US" dirty="0"/>
          </a:p>
          <a:p>
            <a:r>
              <a:rPr lang="en-US" dirty="0"/>
              <a:t>"What are the Threat IDs for Scan and Flood associated with Zone Protection?“</a:t>
            </a:r>
          </a:p>
          <a:p>
            <a:pPr lvl="1"/>
            <a:r>
              <a:rPr lang="en-US" dirty="0"/>
              <a:t>https://knowledgebase.paloaltonetworks.com/KCSArticleDetail?id=kA10g000000PPklCAG&amp;lang=en_US%E2%80%A9</a:t>
            </a:r>
          </a:p>
          <a:p>
            <a:endParaRPr lang="en-US" dirty="0"/>
          </a:p>
          <a:p>
            <a:r>
              <a:rPr lang="en-US" dirty="0"/>
              <a:t>"Packet Buffer Protection“</a:t>
            </a:r>
          </a:p>
          <a:p>
            <a:pPr lvl="1"/>
            <a:r>
              <a:rPr lang="en-US" dirty="0"/>
              <a:t>https://docs.paloaltonetworks.com/pan-os/10-1/pan-os-admin/zone-protection-and-dos-protection/zone-defense/packet-buffer-protection</a:t>
            </a:r>
          </a:p>
        </p:txBody>
      </p:sp>
    </p:spTree>
    <p:extLst>
      <p:ext uri="{BB962C8B-B14F-4D97-AF65-F5344CB8AC3E}">
        <p14:creationId xmlns:p14="http://schemas.microsoft.com/office/powerpoint/2010/main" val="2658676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35FC6-79FA-456B-8D94-C0834639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FastNetMon</a:t>
            </a:r>
            <a:r>
              <a:rPr lang="en-US" dirty="0"/>
              <a:t>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2CA80-9DB3-48BD-8DCC-845B72BFF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Community (free): </a:t>
            </a:r>
          </a:p>
          <a:p>
            <a:pPr marL="457200" lvl="1">
              <a:spcBef>
                <a:spcPts val="0"/>
              </a:spcBef>
            </a:pPr>
            <a:r>
              <a:rPr lang="en-US" sz="2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https://github.com/pavel-odintsov/fastnetmon</a:t>
            </a:r>
            <a:endParaRPr lang="en-US" sz="28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Advanced: </a:t>
            </a:r>
          </a:p>
          <a:p>
            <a:pPr marL="457200" lvl="1">
              <a:spcBef>
                <a:spcPts val="0"/>
              </a:spcBef>
            </a:pPr>
            <a:r>
              <a:rPr lang="en-US" sz="2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https://fastnetmon.com/product-overview/</a:t>
            </a:r>
            <a:endParaRPr lang="en-US" sz="2800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Comparison: </a:t>
            </a:r>
          </a:p>
          <a:p>
            <a:pPr marL="457200" lvl="1">
              <a:spcBef>
                <a:spcPts val="0"/>
              </a:spcBef>
            </a:pPr>
            <a:r>
              <a:rPr lang="en-US" sz="2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https://fastnetmon.com/compare-community-and-advanced/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28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CDD4-A8F6-437D-9A88-2AF168F80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BA994-AE31-4AC6-A0AC-B50EB5C9A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https://feeds.dshield.org/block.txt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https://opendbl.net/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68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37F7-FFF8-429B-8237-A723639C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6822-666E-4CCE-88D0-D03AE4A60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changed to cause recent activity?</a:t>
            </a:r>
          </a:p>
          <a:p>
            <a:r>
              <a:rPr lang="en-US" dirty="0"/>
              <a:t>What has happened since my first email in March 2022</a:t>
            </a:r>
          </a:p>
          <a:p>
            <a:r>
              <a:rPr lang="en-US" dirty="0"/>
              <a:t>What should we be doing?</a:t>
            </a:r>
          </a:p>
          <a:p>
            <a:r>
              <a:rPr lang="en-US" dirty="0"/>
              <a:t>Some low-capex budget ideas I’ve brainstormed</a:t>
            </a:r>
          </a:p>
          <a:p>
            <a:r>
              <a:rPr lang="en-US" dirty="0"/>
              <a:t>Cloud scrubbing</a:t>
            </a:r>
          </a:p>
        </p:txBody>
      </p:sp>
    </p:spTree>
    <p:extLst>
      <p:ext uri="{BB962C8B-B14F-4D97-AF65-F5344CB8AC3E}">
        <p14:creationId xmlns:p14="http://schemas.microsoft.com/office/powerpoint/2010/main" val="19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EE00-1F9C-4F98-83B4-60A6147A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changed to cause recent activity?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005D-08DD-44EE-8C0C-E97179E26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POTUS visits a campus, such as UW Superior</a:t>
            </a:r>
          </a:p>
          <a:p>
            <a:r>
              <a:rPr lang="en-US" dirty="0"/>
              <a:t>We’ve had fragment policing as an opt-in since ~2016, but UW Superior hadn’t opted in</a:t>
            </a:r>
          </a:p>
          <a:p>
            <a:r>
              <a:rPr lang="en-US" dirty="0"/>
              <a:t>UW Superior was force opted in</a:t>
            </a:r>
          </a:p>
          <a:p>
            <a:r>
              <a:rPr lang="en-US" dirty="0"/>
              <a:t>I know that SYN floods are the next most common type of attack that can impact a campus and we had no tools against them</a:t>
            </a:r>
          </a:p>
          <a:p>
            <a:r>
              <a:rPr lang="en-US" dirty="0"/>
              <a:t>Documentation for our service was abysmal to non existent, which does not exude confidence.</a:t>
            </a:r>
          </a:p>
          <a:p>
            <a:r>
              <a:rPr lang="en-US" dirty="0"/>
              <a:t>Cybersecurity: it’s not my day job.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A801-95EE-481E-AF4F-31AFD710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floods, UW Superior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8C2FA-8A82-48E1-809F-A702D5258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5740399"/>
            <a:ext cx="11137900" cy="436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https://stats.uwsys.net/cgi-bin/shorten.fcgi?i=6178&amp;c=d330cd5a54224f7c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648075-BC11-4557-AF12-8B7778C7C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633537"/>
            <a:ext cx="807720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3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E0427-423A-419E-8A71-9435E7AD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floods, UW Superior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BEFED-DEFE-45DB-9B42-B6940E1C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looked at some of the many netflow events re: UW Superior SYN floods and noticed a pattern</a:t>
            </a:r>
          </a:p>
          <a:p>
            <a:r>
              <a:rPr lang="en-US" dirty="0"/>
              <a:t>I worked up a document describing my process</a:t>
            </a:r>
          </a:p>
          <a:p>
            <a:pPr lvl="1"/>
            <a:r>
              <a:rPr lang="en-US" sz="1600" dirty="0"/>
              <a:t>https://stats-1.uwsys.net/other/private/kb117080%20-%20DoS_%20investigating%20a%20SYN%20flood.pdf</a:t>
            </a:r>
          </a:p>
          <a:p>
            <a:r>
              <a:rPr lang="en-US" dirty="0"/>
              <a:t>Option “A” [policing SYNs by source subnet] was born</a:t>
            </a:r>
          </a:p>
          <a:p>
            <a:pPr lvl="1"/>
            <a:r>
              <a:rPr lang="en-US" sz="1600" dirty="0">
                <a:hlinkClick r:id="rId2"/>
              </a:rPr>
              <a:t>https://stats-1.uwsys.net/other/private/kb117092%20-%20DoS_%20TCP%20SYN%20flood%20protection.pdf</a:t>
            </a:r>
            <a:endParaRPr lang="en-US" sz="1600" dirty="0"/>
          </a:p>
          <a:p>
            <a:r>
              <a:rPr lang="en-US" sz="2400" dirty="0"/>
              <a:t> I recognized I had little documentation of our existing services, so I worked on that too</a:t>
            </a:r>
          </a:p>
          <a:p>
            <a:pPr lvl="1"/>
            <a:r>
              <a:rPr lang="en-US" sz="1800" dirty="0"/>
              <a:t>https://stats-1.uwsys.net/other/private/kb117071%20-%20UW%20System%20DoS%20Guide.pdf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2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F1D8-9730-4321-A4F8-B237495D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floods, everywhere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53CE-3D44-4702-8DAE-709DCCC8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looked at other campuses and saw the same source subnets doing the same activity</a:t>
            </a:r>
          </a:p>
          <a:p>
            <a:r>
              <a:rPr lang="en-US" dirty="0"/>
              <a:t>“Why is this happening?” is outside the scope of what I can deal with, unless you want to stop advertising your routes to the internet.</a:t>
            </a:r>
          </a:p>
          <a:p>
            <a:r>
              <a:rPr lang="en-US" dirty="0"/>
              <a:t>I offered “option A” to anyone who wanted it</a:t>
            </a:r>
          </a:p>
          <a:p>
            <a:r>
              <a:rPr lang="en-US" dirty="0"/>
              <a:t>I started brainstorming low capex solutions that would help in situations that “option A” might not</a:t>
            </a:r>
          </a:p>
          <a:p>
            <a:r>
              <a:rPr lang="en-US" dirty="0"/>
              <a:t>This is about the time I sent my first “hi, what’s up” email to 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8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5E9C0-F450-47BD-A530-2435A2B3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happened since my first email in March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D0F3E-EAD5-4A58-8A98-B370DF912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campuses have enrolled in option A</a:t>
            </a:r>
          </a:p>
          <a:p>
            <a:r>
              <a:rPr lang="en-US" dirty="0"/>
              <a:t>I’ve received quite a bit of feedback from Dan </a:t>
            </a:r>
            <a:r>
              <a:rPr lang="en-US" dirty="0" err="1"/>
              <a:t>Dargel</a:t>
            </a:r>
            <a:r>
              <a:rPr lang="en-US" dirty="0"/>
              <a:t> and Dan Peterson and have incorporated those ideas and questions into </a:t>
            </a:r>
            <a:r>
              <a:rPr lang="en-US" sz="2800" dirty="0">
                <a:hlinkClick r:id="rId2"/>
              </a:rPr>
              <a:t>https://stats-1.uwsys.net/other/private/kb117092%20-%20DoS_%20TCP%20SYN%20flood%20protection.pdf</a:t>
            </a:r>
            <a:r>
              <a:rPr lang="en-US" dirty="0"/>
              <a:t>, which is just as much a working document as it is a way to share documentation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6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5B94-97D4-46D9-B563-FBBFBCAD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 these docs, or talk about “What should we be doing?” at this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429F-042D-474E-9156-1A7CA1FC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082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2433-68D2-41FB-A29C-1D6954EE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we could spend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441E3-2C96-4E2F-A46D-501B93A0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about historic service info [fragment and amplification policing]</a:t>
            </a:r>
          </a:p>
          <a:p>
            <a:r>
              <a:rPr lang="en-US" dirty="0"/>
              <a:t>Talk about SYN option A?</a:t>
            </a:r>
          </a:p>
          <a:p>
            <a:r>
              <a:rPr lang="en-US" dirty="0"/>
              <a:t>Talk about other SYN options in </a:t>
            </a:r>
            <a:r>
              <a:rPr lang="en-US" sz="1600" dirty="0">
                <a:hlinkClick r:id="rId2"/>
              </a:rPr>
              <a:t>https://stats-1.uwsys.net/other/private/kb117092%20-%20DoS_%20TCP%20SYN%20flood%20protection.pdf</a:t>
            </a:r>
            <a:r>
              <a:rPr lang="en-US" sz="1600" dirty="0"/>
              <a:t> ?</a:t>
            </a:r>
          </a:p>
          <a:p>
            <a:r>
              <a:rPr lang="en-US" dirty="0"/>
              <a:t>Talk about firewalls; various mitigation settings, ruleset order, null routes,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r>
              <a:rPr lang="en-US" dirty="0"/>
              <a:t>Talk about what others are doing?</a:t>
            </a:r>
          </a:p>
          <a:p>
            <a:r>
              <a:rPr lang="en-US" dirty="0"/>
              <a:t>Talk about cloud scrubbing?</a:t>
            </a:r>
          </a:p>
        </p:txBody>
      </p:sp>
    </p:spTree>
    <p:extLst>
      <p:ext uri="{BB962C8B-B14F-4D97-AF65-F5344CB8AC3E}">
        <p14:creationId xmlns:p14="http://schemas.microsoft.com/office/powerpoint/2010/main" val="156588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742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AS3128 DoS mitigation</vt:lpstr>
      <vt:lpstr>Agenda?</vt:lpstr>
      <vt:lpstr>What changed to cause recent activity?</vt:lpstr>
      <vt:lpstr>SYN floods, UW Superior</vt:lpstr>
      <vt:lpstr>SYN floods, UW Superior</vt:lpstr>
      <vt:lpstr>SYN floods, everywhere</vt:lpstr>
      <vt:lpstr>What has happened since my first email in March 2022</vt:lpstr>
      <vt:lpstr>Walk through these docs, or talk about “What should we be doing?” at this point</vt:lpstr>
      <vt:lpstr>Ways we could spend time</vt:lpstr>
      <vt:lpstr>PowerPoint Presentation</vt:lpstr>
      <vt:lpstr>Suggested Palo Alto links by Dan Dargel </vt:lpstr>
      <vt:lpstr>FastNetMon links</vt:lpstr>
      <vt:lpstr>Block lists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AS3128 DoS mitigation</dc:title>
  <dc:creator>Michael Hare</dc:creator>
  <cp:lastModifiedBy>Michael Hare</cp:lastModifiedBy>
  <cp:revision>8</cp:revision>
  <dcterms:created xsi:type="dcterms:W3CDTF">2022-03-21T20:10:04Z</dcterms:created>
  <dcterms:modified xsi:type="dcterms:W3CDTF">2022-04-07T15:04:14Z</dcterms:modified>
</cp:coreProperties>
</file>