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1" r:id="rId1"/>
  </p:sldMasterIdLst>
  <p:sldIdLst>
    <p:sldId id="256" r:id="rId2"/>
    <p:sldId id="269" r:id="rId3"/>
    <p:sldId id="258" r:id="rId4"/>
    <p:sldId id="259" r:id="rId5"/>
    <p:sldId id="270" r:id="rId6"/>
    <p:sldId id="271" r:id="rId7"/>
    <p:sldId id="272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240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6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63780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97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631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51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2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82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4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223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287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39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1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88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5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076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216A2-320E-41F3-B688-89077D32F049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A8FF9D3-0A99-466E-A1B5-68D415892A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  <p:sldLayoutId id="2147483944" r:id="rId13"/>
    <p:sldLayoutId id="2147483945" r:id="rId14"/>
    <p:sldLayoutId id="2147483946" r:id="rId15"/>
    <p:sldLayoutId id="214748394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3157009"/>
            <a:ext cx="7766936" cy="164630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Branch Campus Network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803308"/>
            <a:ext cx="7766936" cy="10968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817" y="609600"/>
            <a:ext cx="7205191" cy="167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201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Parallel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UW-System network group has decided on implementing a separate but parallel network on the existing switches using new VLANs.</a:t>
            </a:r>
          </a:p>
          <a:p>
            <a:r>
              <a:rPr lang="en-US" dirty="0"/>
              <a:t>Connections to the main campus made over </a:t>
            </a:r>
            <a:r>
              <a:rPr lang="en-US" dirty="0" err="1"/>
              <a:t>UWSysNet</a:t>
            </a:r>
            <a:r>
              <a:rPr lang="en-US" dirty="0"/>
              <a:t> provided EVPN-MPLS cloud.</a:t>
            </a:r>
          </a:p>
          <a:p>
            <a:r>
              <a:rPr lang="en-US" dirty="0"/>
              <a:t>We have setup IPSEC encrypted tunnels between campuses using LSVPN.</a:t>
            </a:r>
          </a:p>
          <a:p>
            <a:r>
              <a:rPr lang="en-US" dirty="0"/>
              <a:t>Most RIs are </a:t>
            </a:r>
            <a:r>
              <a:rPr lang="en-US" dirty="0" err="1"/>
              <a:t>trunking</a:t>
            </a:r>
            <a:r>
              <a:rPr lang="en-US" dirty="0"/>
              <a:t> all traffic back to the main campus and using the main firewall to access the Internet.  We have gone with a split-tunnel arrangement with a local firewall at each branch and Internet handoff locally with a separate WAN connections between campuses.</a:t>
            </a:r>
          </a:p>
          <a:p>
            <a:r>
              <a:rPr lang="en-US" dirty="0"/>
              <a:t>DHCP/DNS/Active directory sourced out of UWO and </a:t>
            </a:r>
            <a:r>
              <a:rPr lang="en-US" dirty="0" err="1"/>
              <a:t>UWPlatt</a:t>
            </a:r>
            <a:r>
              <a:rPr lang="en-US" dirty="0"/>
              <a:t> datacenters</a:t>
            </a:r>
          </a:p>
          <a:p>
            <a:r>
              <a:rPr lang="en-US" dirty="0"/>
              <a:t>VoIP will remain on the UWC system for the short term.</a:t>
            </a:r>
          </a:p>
          <a:p>
            <a:r>
              <a:rPr lang="en-US" dirty="0"/>
              <a:t>Aerohive wireless controller currently running at the Pyle Center eventually to be migrated to Platteville.</a:t>
            </a:r>
          </a:p>
        </p:txBody>
      </p:sp>
    </p:spTree>
    <p:extLst>
      <p:ext uri="{BB962C8B-B14F-4D97-AF65-F5344CB8AC3E}">
        <p14:creationId xmlns:p14="http://schemas.microsoft.com/office/powerpoint/2010/main" val="2501124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72552"/>
            <a:ext cx="8126682" cy="63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400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76" y="172551"/>
            <a:ext cx="8126682" cy="634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497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1EE94-E8D2-42DC-AEDA-1FED80406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17" y="0"/>
            <a:ext cx="79568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521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0A820B-AB07-4F08-9DBB-C76B9B354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786" y="0"/>
            <a:ext cx="85615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81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Completed tasks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7334" y="1411705"/>
            <a:ext cx="4184035" cy="462965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Setup WAN VPN connectivity with EVPN/IPSEC</a:t>
            </a:r>
          </a:p>
          <a:p>
            <a:r>
              <a:rPr lang="en-US" dirty="0"/>
              <a:t>Setup DHCP/DNS/IP routing</a:t>
            </a:r>
          </a:p>
          <a:p>
            <a:r>
              <a:rPr lang="en-US" dirty="0"/>
              <a:t>Survey/Document wiring infrastructure</a:t>
            </a:r>
          </a:p>
          <a:p>
            <a:r>
              <a:rPr lang="en-US" dirty="0"/>
              <a:t>Setup remote network management</a:t>
            </a:r>
          </a:p>
          <a:p>
            <a:r>
              <a:rPr lang="en-US" dirty="0"/>
              <a:t>Setup SCCM imaging</a:t>
            </a:r>
          </a:p>
          <a:p>
            <a:r>
              <a:rPr lang="en-US" dirty="0"/>
              <a:t>Provisioned </a:t>
            </a:r>
            <a:r>
              <a:rPr lang="en-US" dirty="0" err="1"/>
              <a:t>UWPlatt</a:t>
            </a:r>
            <a:r>
              <a:rPr lang="en-US" dirty="0"/>
              <a:t> user accounts and distribute credentials</a:t>
            </a:r>
          </a:p>
          <a:p>
            <a:r>
              <a:rPr lang="en-US" dirty="0"/>
              <a:t>Setup and migrated Email and calendars to uwplatt.edu O365</a:t>
            </a:r>
          </a:p>
          <a:p>
            <a:r>
              <a:rPr lang="en-US" dirty="0"/>
              <a:t>Migrated file shares and </a:t>
            </a:r>
            <a:r>
              <a:rPr lang="en-US" dirty="0" err="1"/>
              <a:t>sharepoint</a:t>
            </a:r>
            <a:endParaRPr lang="en-US" dirty="0"/>
          </a:p>
          <a:p>
            <a:r>
              <a:rPr lang="en-US" dirty="0"/>
              <a:t>Migrated student records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175AC6-BD6F-49E7-8B65-6C9B512D8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70" y="1411705"/>
            <a:ext cx="4184034" cy="462965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Registered students for Fall term</a:t>
            </a:r>
          </a:p>
          <a:p>
            <a:r>
              <a:rPr lang="en-US" dirty="0"/>
              <a:t>Migrated computers to </a:t>
            </a:r>
            <a:r>
              <a:rPr lang="en-US" dirty="0" err="1"/>
              <a:t>UWPlatt</a:t>
            </a:r>
            <a:r>
              <a:rPr lang="en-US" dirty="0"/>
              <a:t> VLANs</a:t>
            </a:r>
          </a:p>
          <a:p>
            <a:r>
              <a:rPr lang="en-US" dirty="0"/>
              <a:t>Migrated printers</a:t>
            </a:r>
          </a:p>
          <a:p>
            <a:r>
              <a:rPr lang="en-US" dirty="0"/>
              <a:t>Migrated Video systems and mixer controls</a:t>
            </a:r>
          </a:p>
          <a:p>
            <a:r>
              <a:rPr lang="en-US" dirty="0"/>
              <a:t>Setup </a:t>
            </a:r>
            <a:r>
              <a:rPr lang="en-US" dirty="0" err="1"/>
              <a:t>UWPlatt</a:t>
            </a:r>
            <a:r>
              <a:rPr lang="en-US" dirty="0"/>
              <a:t> and </a:t>
            </a:r>
            <a:r>
              <a:rPr lang="en-US" dirty="0" err="1"/>
              <a:t>UWGuest</a:t>
            </a:r>
            <a:r>
              <a:rPr lang="en-US" dirty="0"/>
              <a:t> wireless SSIDs</a:t>
            </a:r>
          </a:p>
          <a:p>
            <a:r>
              <a:rPr lang="en-US" dirty="0"/>
              <a:t>Shutdown UWC Students and Guest SSIDs</a:t>
            </a:r>
          </a:p>
          <a:p>
            <a:r>
              <a:rPr lang="en-US" dirty="0"/>
              <a:t>Setup dining card systems</a:t>
            </a:r>
          </a:p>
          <a:p>
            <a:r>
              <a:rPr lang="en-US" dirty="0"/>
              <a:t>Setup wireless projection (</a:t>
            </a:r>
            <a:r>
              <a:rPr lang="en-US" dirty="0" err="1"/>
              <a:t>Sharelinks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416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Significant remaining tasks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77334" y="1427747"/>
            <a:ext cx="8596668" cy="4613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Setup/Migrate </a:t>
            </a:r>
            <a:r>
              <a:rPr lang="en-US" dirty="0" err="1"/>
              <a:t>RockCo</a:t>
            </a:r>
            <a:r>
              <a:rPr lang="en-US" dirty="0"/>
              <a:t> and Fox Collaborative Engineering VPN to EVPN/IPSEC</a:t>
            </a:r>
          </a:p>
          <a:p>
            <a:r>
              <a:rPr lang="en-US" dirty="0"/>
              <a:t>Migrate HVAC controls and remaining specialized devices and classroom controls</a:t>
            </a:r>
          </a:p>
          <a:p>
            <a:r>
              <a:rPr lang="en-US" dirty="0"/>
              <a:t>Migrate </a:t>
            </a:r>
            <a:r>
              <a:rPr lang="en-US" dirty="0" err="1"/>
              <a:t>AeroHive</a:t>
            </a:r>
            <a:r>
              <a:rPr lang="en-US" dirty="0"/>
              <a:t> wireless controller and WAPs to </a:t>
            </a:r>
            <a:r>
              <a:rPr lang="en-US" dirty="0" err="1"/>
              <a:t>UWPlatt</a:t>
            </a:r>
            <a:r>
              <a:rPr lang="en-US" dirty="0"/>
              <a:t> </a:t>
            </a:r>
            <a:r>
              <a:rPr lang="en-US" dirty="0" err="1"/>
              <a:t>vmware</a:t>
            </a:r>
            <a:r>
              <a:rPr lang="en-US" dirty="0"/>
              <a:t> infrastructure</a:t>
            </a:r>
          </a:p>
          <a:p>
            <a:r>
              <a:rPr lang="en-US" dirty="0"/>
              <a:t>Shutdown UWC BYOD and Secure SSIDs</a:t>
            </a:r>
          </a:p>
          <a:p>
            <a:r>
              <a:rPr lang="en-US" dirty="0"/>
              <a:t>Implement </a:t>
            </a:r>
            <a:r>
              <a:rPr lang="en-US" dirty="0" err="1"/>
              <a:t>eduroam</a:t>
            </a:r>
            <a:r>
              <a:rPr lang="en-US" dirty="0"/>
              <a:t> SSID</a:t>
            </a:r>
          </a:p>
          <a:p>
            <a:r>
              <a:rPr lang="en-US" dirty="0"/>
              <a:t>Schedule shutdown of UWC onsite VMs.  Migrate VoIP DHCP server?</a:t>
            </a:r>
          </a:p>
          <a:p>
            <a:r>
              <a:rPr lang="en-US" dirty="0"/>
              <a:t>Migrate management of on-site </a:t>
            </a:r>
            <a:r>
              <a:rPr lang="en-US" dirty="0" err="1"/>
              <a:t>vmware</a:t>
            </a:r>
            <a:r>
              <a:rPr lang="en-US" dirty="0"/>
              <a:t> infrastructure, hosts, and storage (future depends on WAN connectivity)</a:t>
            </a:r>
          </a:p>
          <a:p>
            <a:r>
              <a:rPr lang="en-US" dirty="0"/>
              <a:t>Migrate management and logging of network devices and </a:t>
            </a:r>
            <a:r>
              <a:rPr lang="en-US" dirty="0" err="1"/>
              <a:t>upses</a:t>
            </a:r>
            <a:endParaRPr lang="en-US" dirty="0"/>
          </a:p>
          <a:p>
            <a:r>
              <a:rPr lang="en-US" dirty="0"/>
              <a:t>Setup STP, </a:t>
            </a:r>
            <a:r>
              <a:rPr lang="en-US" dirty="0" err="1"/>
              <a:t>BPDUguard</a:t>
            </a:r>
            <a:r>
              <a:rPr lang="en-US" dirty="0"/>
              <a:t>, DHCP snooping, and Broadcast rate limits</a:t>
            </a:r>
          </a:p>
          <a:p>
            <a:r>
              <a:rPr lang="en-US" dirty="0"/>
              <a:t>Migrate VoIP phones to UW-Platteville hosted system.</a:t>
            </a:r>
          </a:p>
          <a:p>
            <a:r>
              <a:rPr lang="en-US" dirty="0"/>
              <a:t>Upgrade building, server, WAN uplinks to 10Gbps</a:t>
            </a:r>
          </a:p>
          <a:p>
            <a:r>
              <a:rPr lang="en-US" dirty="0"/>
              <a:t>Test/relabel wiring infrastructure</a:t>
            </a:r>
          </a:p>
        </p:txBody>
      </p:sp>
    </p:spTree>
    <p:extLst>
      <p:ext uri="{BB962C8B-B14F-4D97-AF65-F5344CB8AC3E}">
        <p14:creationId xmlns:p14="http://schemas.microsoft.com/office/powerpoint/2010/main" val="144770966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2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67B1"/>
      </a:accent1>
      <a:accent2>
        <a:srgbClr val="F37311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310</TotalTime>
  <Words>353</Words>
  <Application>Microsoft Office PowerPoint</Application>
  <PresentationFormat>Widescreen</PresentationFormat>
  <Paragraphs>40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Trebuchet MS</vt:lpstr>
      <vt:lpstr>Wingdings 3</vt:lpstr>
      <vt:lpstr>Facet</vt:lpstr>
      <vt:lpstr>Branch Campus Network Implementation</vt:lpstr>
      <vt:lpstr>Separate Parallel Networks</vt:lpstr>
      <vt:lpstr>PowerPoint Presentation</vt:lpstr>
      <vt:lpstr>PowerPoint Presentation</vt:lpstr>
      <vt:lpstr>PowerPoint Presentation</vt:lpstr>
      <vt:lpstr>PowerPoint Presentation</vt:lpstr>
      <vt:lpstr>Major Completed tasks</vt:lpstr>
      <vt:lpstr>Significant remaining tasks</vt:lpstr>
    </vt:vector>
  </TitlesOfParts>
  <Company>University of Wisconsin-Platteville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A Dargel</dc:creator>
  <cp:lastModifiedBy>Dan A Dargel</cp:lastModifiedBy>
  <cp:revision>37</cp:revision>
  <dcterms:created xsi:type="dcterms:W3CDTF">2019-04-05T19:04:51Z</dcterms:created>
  <dcterms:modified xsi:type="dcterms:W3CDTF">2019-09-23T22:31:18Z</dcterms:modified>
</cp:coreProperties>
</file>