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460" r:id="rId2"/>
    <p:sldId id="483" r:id="rId3"/>
    <p:sldId id="485" r:id="rId4"/>
    <p:sldId id="480" r:id="rId5"/>
  </p:sldIdLst>
  <p:sldSz cx="9144000" cy="6858000" type="screen4x3"/>
  <p:notesSz cx="9236075" cy="7010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FFFF00"/>
    <a:srgbClr val="9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05" autoAdjust="0"/>
    <p:restoredTop sz="86420" autoAdjust="0"/>
  </p:normalViewPr>
  <p:slideViewPr>
    <p:cSldViewPr>
      <p:cViewPr varScale="1">
        <p:scale>
          <a:sx n="64" d="100"/>
          <a:sy n="64" d="100"/>
        </p:scale>
        <p:origin x="924" y="72"/>
      </p:cViewPr>
      <p:guideLst>
        <p:guide orient="horz" pos="427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014" y="54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F3C6B239-B09E-47D8-8DFD-60B66E0A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5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1963" y="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029" y="3329940"/>
            <a:ext cx="7388022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1963" y="6658680"/>
            <a:ext cx="400202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CED8C79-A234-450D-A201-E75BE8FF2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09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35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ED8C79-A234-450D-A201-E75BE8FF28E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84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7C4A1-3512-4D51-88DF-D5B74A63FE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  <a:effectLst/>
        </p:spPr>
        <p:txBody>
          <a:bodyPr/>
          <a:lstStyle>
            <a:lvl1pPr>
              <a:defRPr sz="4800" b="0">
                <a:solidFill>
                  <a:srgbClr val="900040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70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70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746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 advClick="0" advTm="10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ck.christian@doit.wisc.edu" TargetMode="External"/><Relationship Id="rId7" Type="http://schemas.openxmlformats.org/officeDocument/2006/relationships/hyperlink" Target="mailto:mschlicht@uwsa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ric.alborn@wisc.edu" TargetMode="External"/><Relationship Id="rId5" Type="http://schemas.openxmlformats.org/officeDocument/2006/relationships/hyperlink" Target="mailto:paul.Nazario@wisc.edu" TargetMode="External"/><Relationship Id="rId4" Type="http://schemas.openxmlformats.org/officeDocument/2006/relationships/hyperlink" Target="mailto:patrick.christian@wis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267200"/>
            <a:ext cx="7162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Patrick </a:t>
            </a:r>
            <a:r>
              <a:rPr lang="en-US" dirty="0" err="1" smtClean="0"/>
              <a:t>Christian,</a:t>
            </a:r>
            <a:r>
              <a:rPr lang="en-US" dirty="0" smtClean="0"/>
              <a:t> Paul Nazario &amp; Eric Alborn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SIP </a:t>
            </a:r>
            <a:r>
              <a:rPr lang="en-US" dirty="0" err="1" smtClean="0"/>
              <a:t>Trunking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 </a:t>
            </a:r>
            <a:r>
              <a:rPr lang="en-US" dirty="0" err="1" smtClean="0"/>
              <a:t>SysNet</a:t>
            </a:r>
            <a:endParaRPr lang="en-US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553200" y="6182405"/>
            <a:ext cx="2362200" cy="5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50000"/>
              </a:spcAft>
              <a:buFontTx/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5000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9/25/2019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620000" cy="1066800"/>
          </a:xfrm>
        </p:spPr>
        <p:txBody>
          <a:bodyPr/>
          <a:lstStyle/>
          <a:p>
            <a:r>
              <a:rPr lang="en-US" dirty="0" smtClean="0"/>
              <a:t>SIP </a:t>
            </a:r>
            <a:r>
              <a:rPr lang="en-US" dirty="0" err="1" smtClean="0"/>
              <a:t>Trunking</a:t>
            </a:r>
            <a:r>
              <a:rPr lang="en-US" dirty="0" smtClean="0"/>
              <a:t> over </a:t>
            </a:r>
            <a:r>
              <a:rPr lang="en-US" dirty="0" err="1" smtClean="0"/>
              <a:t>SysNet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 dirty="0" smtClean="0"/>
              <a:t>Idea: leverage </a:t>
            </a:r>
            <a:r>
              <a:rPr lang="en-US" dirty="0" err="1" smtClean="0"/>
              <a:t>SysNet</a:t>
            </a:r>
            <a:r>
              <a:rPr lang="en-US" dirty="0" smtClean="0"/>
              <a:t> &amp; redundant &amp; underutilized </a:t>
            </a:r>
            <a:r>
              <a:rPr lang="en-US" dirty="0" err="1" smtClean="0"/>
              <a:t>BadgerNet</a:t>
            </a:r>
            <a:r>
              <a:rPr lang="en-US" dirty="0" smtClean="0"/>
              <a:t> connections in Madison/Milwaukee for SIP </a:t>
            </a:r>
            <a:r>
              <a:rPr lang="en-US" dirty="0" err="1" smtClean="0"/>
              <a:t>trunking</a:t>
            </a:r>
            <a:r>
              <a:rPr lang="en-US" dirty="0" smtClean="0"/>
              <a:t> to AT&amp;T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Save money by eliminating lateral SIP trunks</a:t>
            </a:r>
          </a:p>
          <a:p>
            <a:pPr lvl="1"/>
            <a:r>
              <a:rPr lang="en-US" dirty="0" smtClean="0"/>
              <a:t>Reduce costs by pooling active lines across redundant trunks</a:t>
            </a:r>
            <a:endParaRPr lang="en-US" dirty="0"/>
          </a:p>
          <a:p>
            <a:pPr lvl="1"/>
            <a:r>
              <a:rPr lang="en-US" dirty="0" smtClean="0"/>
              <a:t>Obtain additional AT&amp;T IP Flex services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Contact </a:t>
            </a:r>
            <a:r>
              <a:rPr lang="en-US" dirty="0" err="1" smtClean="0"/>
              <a:t>SysNet</a:t>
            </a:r>
            <a:r>
              <a:rPr lang="en-US" dirty="0" smtClean="0"/>
              <a:t> &amp; will engage with AT&amp;T with you</a:t>
            </a:r>
          </a:p>
        </p:txBody>
      </p:sp>
    </p:spTree>
    <p:extLst>
      <p:ext uri="{BB962C8B-B14F-4D97-AF65-F5344CB8AC3E}">
        <p14:creationId xmlns:p14="http://schemas.microsoft.com/office/powerpoint/2010/main" val="1180643759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2" y="-34656"/>
            <a:ext cx="7315198" cy="69273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165406"/>
            <a:ext cx="2222987" cy="7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83280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6934200" cy="10668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/>
          <a:lstStyle/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hlinkClick r:id="rId3"/>
            </a:endParaRPr>
          </a:p>
          <a:p>
            <a:pPr lvl="1" algn="ctr">
              <a:buNone/>
            </a:pPr>
            <a:endParaRPr lang="en-US" dirty="0" smtClean="0">
              <a:solidFill>
                <a:srgbClr val="0070C0"/>
              </a:solidFill>
              <a:hlinkClick r:id="rId3"/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4"/>
              </a:rPr>
              <a:t>patrick.christian@wisc.edu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5"/>
              </a:rPr>
              <a:t>paul.nazario@wisc.edu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r>
              <a:rPr lang="en-US" sz="3600" dirty="0" smtClean="0">
                <a:solidFill>
                  <a:srgbClr val="0070C0"/>
                </a:solidFill>
                <a:hlinkClick r:id="rId6"/>
              </a:rPr>
              <a:t>eric.alborn@wisc.edu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 algn="ctr">
              <a:buNone/>
            </a:pPr>
            <a:endParaRPr lang="en-US" sz="3600" dirty="0" smtClean="0">
              <a:solidFill>
                <a:srgbClr val="0070C0"/>
              </a:solidFill>
              <a:hlinkClick r:id="rId7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W System 101">
  <a:themeElements>
    <a:clrScheme name="UW System 10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 System 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 System 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 System 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 System 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15098</TotalTime>
  <Words>75</Words>
  <Application>Microsoft Office PowerPoint</Application>
  <PresentationFormat>On-screen Show (4:3)</PresentationFormat>
  <Paragraphs>22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Arial Black</vt:lpstr>
      <vt:lpstr>UW System 101</vt:lpstr>
      <vt:lpstr>SIP Trunking Over SysNet</vt:lpstr>
      <vt:lpstr>SIP Trunking over SysNet</vt:lpstr>
      <vt:lpstr>PowerPoint Presentation</vt:lpstr>
      <vt:lpstr>Questions?</vt:lpstr>
    </vt:vector>
  </TitlesOfParts>
  <Company>UW System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Patrick Christian</dc:creator>
  <cp:lastModifiedBy>Patrick Christian</cp:lastModifiedBy>
  <cp:revision>394</cp:revision>
  <cp:lastPrinted>2014-04-24T17:00:02Z</cp:lastPrinted>
  <dcterms:created xsi:type="dcterms:W3CDTF">2005-09-14T17:31:16Z</dcterms:created>
  <dcterms:modified xsi:type="dcterms:W3CDTF">2019-09-24T05:18:15Z</dcterms:modified>
</cp:coreProperties>
</file>