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460" r:id="rId2"/>
    <p:sldId id="485" r:id="rId3"/>
    <p:sldId id="488" r:id="rId4"/>
    <p:sldId id="489" r:id="rId5"/>
    <p:sldId id="490" r:id="rId6"/>
    <p:sldId id="487" r:id="rId7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420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6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50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82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47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4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schlicht@uwsa.edu" TargetMode="External"/><Relationship Id="rId4" Type="http://schemas.openxmlformats.org/officeDocument/2006/relationships/hyperlink" Target="mailto:patrick.christian@wis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267200"/>
            <a:ext cx="7162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smtClean="0"/>
              <a:t>Christian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DC Power &amp; Generator Discussion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9/24/2019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DC Power &amp; Generator Discussion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1210751"/>
            <a:ext cx="5486400" cy="564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4855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DC Power &amp; Generator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DarkSky</a:t>
            </a:r>
            <a:r>
              <a:rPr lang="en-US" sz="2800" dirty="0" smtClean="0"/>
              <a:t> came to life on 7/19/19 – 7/21/19</a:t>
            </a:r>
          </a:p>
          <a:p>
            <a:pPr lvl="1"/>
            <a:r>
              <a:rPr lang="en-US" sz="2400" dirty="0" smtClean="0"/>
              <a:t>90mph straight line winds snapped power/telephone poles &amp; trees </a:t>
            </a:r>
            <a:r>
              <a:rPr lang="en-US" sz="2400" dirty="0"/>
              <a:t>onto</a:t>
            </a:r>
            <a:r>
              <a:rPr lang="en-US" sz="2400" dirty="0" smtClean="0"/>
              <a:t> power lines causing widespread outages north of Hwy 29 &amp; Appleton/Green Bay area</a:t>
            </a:r>
          </a:p>
          <a:p>
            <a:pPr lvl="1"/>
            <a:r>
              <a:rPr lang="en-US" sz="2400" dirty="0" smtClean="0"/>
              <a:t>Marinette power out 7/19 – 7/21</a:t>
            </a:r>
          </a:p>
          <a:p>
            <a:pPr lvl="1"/>
            <a:r>
              <a:rPr lang="en-US" sz="2400" dirty="0" smtClean="0"/>
              <a:t>Wausau power out 7/20 – 7/21</a:t>
            </a:r>
          </a:p>
          <a:p>
            <a:pPr lvl="2"/>
            <a:r>
              <a:rPr lang="en-US" sz="2400" dirty="0" smtClean="0"/>
              <a:t>Batteries reduced outage to 12 hours</a:t>
            </a:r>
          </a:p>
          <a:p>
            <a:r>
              <a:rPr lang="en-US" sz="2800" dirty="0" smtClean="0"/>
              <a:t>7/19/19 - Madison MG&amp;E electrical fire &amp; ATC substation fire near UW-Madison take out power in downtown Madison</a:t>
            </a:r>
          </a:p>
        </p:txBody>
      </p:sp>
    </p:spTree>
    <p:extLst>
      <p:ext uri="{BB962C8B-B14F-4D97-AF65-F5344CB8AC3E}">
        <p14:creationId xmlns:p14="http://schemas.microsoft.com/office/powerpoint/2010/main" val="26165247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Recent Power Event Outcomes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UW-System considering risk of even SMALL fiber overlaps at campuses</a:t>
            </a:r>
          </a:p>
          <a:p>
            <a:r>
              <a:rPr lang="en-US" sz="2800" dirty="0" smtClean="0"/>
              <a:t>Understanding redundant datacenter capabilities / risks</a:t>
            </a:r>
          </a:p>
          <a:p>
            <a:r>
              <a:rPr lang="en-US" sz="2800" dirty="0" smtClean="0"/>
              <a:t>Evaluating power risks – locations with generator(s), duration of fuel supply &amp; refueling plan </a:t>
            </a:r>
          </a:p>
          <a:p>
            <a:r>
              <a:rPr lang="en-US" sz="2800" dirty="0" smtClean="0"/>
              <a:t>Redundant network connectivity</a:t>
            </a:r>
          </a:p>
          <a:p>
            <a:r>
              <a:rPr lang="en-US" sz="2800" dirty="0" smtClean="0"/>
              <a:t>Redundant NOC capabilities</a:t>
            </a:r>
          </a:p>
        </p:txBody>
      </p:sp>
    </p:spTree>
    <p:extLst>
      <p:ext uri="{BB962C8B-B14F-4D97-AF65-F5344CB8AC3E}">
        <p14:creationId xmlns:p14="http://schemas.microsoft.com/office/powerpoint/2010/main" val="40272776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DC Power &amp; Generator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Help us understand your generator &amp; refueling plans</a:t>
            </a:r>
          </a:p>
          <a:p>
            <a:r>
              <a:rPr lang="en-US" sz="2800" dirty="0" smtClean="0"/>
              <a:t>Help us keep your contact information up to date – especially for new branch campuses</a:t>
            </a:r>
          </a:p>
          <a:p>
            <a:r>
              <a:rPr lang="en-US" sz="2800" dirty="0" smtClean="0"/>
              <a:t>Current information sheets on table in back – please spend a moment to update your information!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7013571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4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5"/>
              </a:rPr>
              <a:t>mschlicht@uwsa.edu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565374151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15849</TotalTime>
  <Words>181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UW System 101</vt:lpstr>
      <vt:lpstr>DC Power &amp; Generator Discussion</vt:lpstr>
      <vt:lpstr>DC Power &amp; Generator Discussion</vt:lpstr>
      <vt:lpstr>DC Power &amp; Generator Discussion</vt:lpstr>
      <vt:lpstr>Recent Power Event Outcomes</vt:lpstr>
      <vt:lpstr>DC Power &amp; Generator Discussion</vt:lpstr>
      <vt:lpstr>Questions?</vt:lpstr>
    </vt:vector>
  </TitlesOfParts>
  <Company>UW System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Christian</dc:creator>
  <cp:lastModifiedBy>Patrick Christian</cp:lastModifiedBy>
  <cp:revision>455</cp:revision>
  <cp:lastPrinted>2014-04-24T17:00:02Z</cp:lastPrinted>
  <dcterms:created xsi:type="dcterms:W3CDTF">2005-09-14T17:31:16Z</dcterms:created>
  <dcterms:modified xsi:type="dcterms:W3CDTF">2019-09-24T06:19:27Z</dcterms:modified>
</cp:coreProperties>
</file>