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460" r:id="rId2"/>
    <p:sldId id="484" r:id="rId3"/>
    <p:sldId id="483" r:id="rId4"/>
    <p:sldId id="480" r:id="rId5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20" autoAdjust="0"/>
  </p:normalViewPr>
  <p:slideViewPr>
    <p:cSldViewPr>
      <p:cViewPr varScale="1">
        <p:scale>
          <a:sx n="65" d="100"/>
          <a:sy n="65" d="100"/>
        </p:scale>
        <p:origin x="894" y="78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Time to plan for </a:t>
            </a:r>
            <a:r>
              <a:rPr lang="en-US" dirty="0" err="1" smtClean="0"/>
              <a:t>SysNet</a:t>
            </a:r>
            <a:r>
              <a:rPr lang="en-US" dirty="0" smtClean="0"/>
              <a:t> 2020; current network went into production Fall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79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09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schlicht@uwsa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smtClean="0"/>
              <a:t>Christian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SysNet</a:t>
            </a:r>
            <a:r>
              <a:rPr lang="en-US" dirty="0" smtClean="0"/>
              <a:t> 2020 Planning Framework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8/11/2017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66800"/>
            <a:ext cx="8871155" cy="585633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371600" y="152400"/>
            <a:ext cx="77724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kern="0" dirty="0" smtClean="0"/>
              <a:t>SysNet2020 Planning Process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149640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066800"/>
          </a:xfrm>
        </p:spPr>
        <p:txBody>
          <a:bodyPr/>
          <a:lstStyle/>
          <a:p>
            <a:r>
              <a:rPr lang="en-US" dirty="0" smtClean="0"/>
              <a:t>Drafty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err="1" smtClean="0"/>
              <a:t>SysNet</a:t>
            </a:r>
            <a:r>
              <a:rPr lang="en-US" dirty="0" smtClean="0"/>
              <a:t> Operations (UW-Madison) to develop</a:t>
            </a:r>
          </a:p>
          <a:p>
            <a:pPr lvl="1"/>
            <a:r>
              <a:rPr lang="en-US" dirty="0" smtClean="0"/>
              <a:t>Capacity report</a:t>
            </a:r>
          </a:p>
          <a:p>
            <a:pPr lvl="1"/>
            <a:r>
              <a:rPr lang="en-US" dirty="0" smtClean="0"/>
              <a:t>Operational issues report</a:t>
            </a:r>
          </a:p>
          <a:p>
            <a:pPr lvl="1"/>
            <a:r>
              <a:rPr lang="en-US" dirty="0" smtClean="0"/>
              <a:t>Previous planning items</a:t>
            </a:r>
          </a:p>
          <a:p>
            <a:r>
              <a:rPr lang="en-US" dirty="0" smtClean="0"/>
              <a:t>Create inter-institutional team(s) to develop</a:t>
            </a:r>
          </a:p>
          <a:p>
            <a:pPr lvl="1"/>
            <a:r>
              <a:rPr lang="en-US" dirty="0" smtClean="0"/>
              <a:t>SWOT analysis</a:t>
            </a:r>
          </a:p>
          <a:p>
            <a:pPr lvl="1"/>
            <a:r>
              <a:rPr lang="en-US" dirty="0" smtClean="0"/>
              <a:t>External influences / factors</a:t>
            </a:r>
          </a:p>
          <a:p>
            <a:pPr lvl="1"/>
            <a:r>
              <a:rPr lang="en-US" dirty="0" smtClean="0"/>
              <a:t>User requirements gathering</a:t>
            </a:r>
          </a:p>
          <a:p>
            <a:r>
              <a:rPr lang="en-US" dirty="0" smtClean="0"/>
              <a:t>Requires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IME (</a:t>
            </a:r>
            <a:r>
              <a:rPr lang="en-US" dirty="0" err="1" smtClean="0"/>
              <a:t>confcall</a:t>
            </a:r>
            <a:r>
              <a:rPr lang="en-US" dirty="0" smtClean="0"/>
              <a:t> / videoconferencing?)</a:t>
            </a:r>
          </a:p>
          <a:p>
            <a:pPr lvl="1"/>
            <a:r>
              <a:rPr lang="en-US" dirty="0" smtClean="0"/>
              <a:t>Facilitator(s)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Thoughts /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5"/>
              </a:rPr>
              <a:t>mschlicht@uwsa.edu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5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13670</TotalTime>
  <Words>76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UW System 101</vt:lpstr>
      <vt:lpstr>SysNet 2020 Planning Framework</vt:lpstr>
      <vt:lpstr>PowerPoint Presentation</vt:lpstr>
      <vt:lpstr>Drafty Planning Process</vt:lpstr>
      <vt:lpstr>Thoughts / Feedback</vt:lpstr>
    </vt:vector>
  </TitlesOfParts>
  <Company>UW System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mike.schlicht@wiscnet.net</dc:creator>
  <cp:lastModifiedBy>CHRISTIAN, PATRICK L</cp:lastModifiedBy>
  <cp:revision>401</cp:revision>
  <cp:lastPrinted>2014-04-24T17:00:02Z</cp:lastPrinted>
  <dcterms:created xsi:type="dcterms:W3CDTF">2005-09-14T17:31:16Z</dcterms:created>
  <dcterms:modified xsi:type="dcterms:W3CDTF">2017-08-11T09:04:28Z</dcterms:modified>
</cp:coreProperties>
</file>