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460" r:id="rId2"/>
    <p:sldId id="468" r:id="rId3"/>
    <p:sldId id="488" r:id="rId4"/>
    <p:sldId id="480" r:id="rId5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2146" autoAdjust="0"/>
    <p:restoredTop sz="86441" autoAdjust="0"/>
  </p:normalViewPr>
  <p:slideViewPr>
    <p:cSldViewPr>
      <p:cViewPr varScale="1">
        <p:scale>
          <a:sx n="78" d="100"/>
          <a:sy n="78" d="100"/>
        </p:scale>
        <p:origin x="176" y="360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014" y="5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7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4" Type="http://schemas.openxmlformats.org/officeDocument/2006/relationships/hyperlink" Target="mailto:mschlicht@uwsa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Internet2 DDoS Mitigation Service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4267200"/>
            <a:ext cx="3403966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2017.08.10</a:t>
            </a:r>
          </a:p>
          <a:p>
            <a:pPr algn="ctr"/>
            <a:r>
              <a:rPr lang="en-US" dirty="0"/>
              <a:t>William Boettcher</a:t>
            </a:r>
          </a:p>
          <a:p>
            <a:pPr algn="ctr"/>
            <a:r>
              <a:rPr lang="en-US" dirty="0"/>
              <a:t>UW System Network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066800"/>
          </a:xfrm>
        </p:spPr>
        <p:txBody>
          <a:bodyPr/>
          <a:lstStyle/>
          <a:p>
            <a:r>
              <a:rPr lang="en-US" dirty="0"/>
              <a:t>Internet2 DDoS Mitigation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/>
              <a:t>Internet2 has partnered with </a:t>
            </a:r>
            <a:r>
              <a:rPr lang="en-US" dirty="0" err="1"/>
              <a:t>Zenedge</a:t>
            </a:r>
            <a:r>
              <a:rPr lang="en-US" dirty="0"/>
              <a:t> to provide DDoS mitigation service</a:t>
            </a:r>
          </a:p>
          <a:p>
            <a:r>
              <a:rPr lang="en-US" dirty="0"/>
              <a:t>Directing traffic to the scrubbing center</a:t>
            </a:r>
          </a:p>
          <a:p>
            <a:pPr lvl="1"/>
            <a:r>
              <a:rPr lang="en-US" dirty="0"/>
              <a:t>All aggregate routes should be advertised into Internet2 DDoS VRF.</a:t>
            </a:r>
          </a:p>
          <a:p>
            <a:pPr lvl="1"/>
            <a:r>
              <a:rPr lang="en-US" dirty="0"/>
              <a:t>When an attack is detected by </a:t>
            </a:r>
            <a:r>
              <a:rPr lang="en-US" dirty="0" err="1"/>
              <a:t>UWSystem</a:t>
            </a:r>
            <a:r>
              <a:rPr lang="en-US" dirty="0"/>
              <a:t>, a more specific prefix will be advertised with a community of 393676L:211 or 6.460:211 .  Preferably a /24 or a collection of /24’s for ipv4.  /64 prefixes for ipv6.</a:t>
            </a:r>
          </a:p>
          <a:p>
            <a:r>
              <a:rPr lang="en-US" dirty="0"/>
              <a:t>Return of clean traffic will come via the Internet2 DDoS VRF – Shared 10G clean traffic – Subscriber gets 1G commit and can burst to 10G+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8676716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/>
          <a:lstStyle/>
          <a:p>
            <a:r>
              <a:rPr lang="en-US" dirty="0"/>
              <a:t>Internet2 DDoS Mitigation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/>
              <a:t>Unlimited IPv4/IPv6 assets</a:t>
            </a:r>
          </a:p>
          <a:p>
            <a:r>
              <a:rPr lang="en-US" dirty="0"/>
              <a:t>Unlimited mitigations</a:t>
            </a:r>
          </a:p>
          <a:p>
            <a:r>
              <a:rPr lang="en-US" dirty="0" err="1"/>
              <a:t>UWSystem</a:t>
            </a:r>
            <a:r>
              <a:rPr lang="en-US" dirty="0"/>
              <a:t> will be a Tenant and have direct access to SOC or have use of a portal.</a:t>
            </a:r>
          </a:p>
        </p:txBody>
      </p:sp>
    </p:spTree>
    <p:extLst>
      <p:ext uri="{BB962C8B-B14F-4D97-AF65-F5344CB8AC3E}">
        <p14:creationId xmlns:p14="http://schemas.microsoft.com/office/powerpoint/2010/main" val="287825767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endParaRPr lang="en-US" dirty="0" smtClean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r>
              <a:rPr lang="en-US" sz="3600" dirty="0" err="1" smtClean="0">
                <a:solidFill>
                  <a:srgbClr val="0070C0"/>
                </a:solidFill>
              </a:rPr>
              <a:t>wboettcher@wisc.edu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  <a:hlinkClick r:id="rId4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12373</TotalTime>
  <Words>142</Words>
  <Application>Microsoft Macintosh PowerPoint</Application>
  <PresentationFormat>On-screen Show (4:3)</PresentationFormat>
  <Paragraphs>23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 Black</vt:lpstr>
      <vt:lpstr>Arial</vt:lpstr>
      <vt:lpstr>UW System 101</vt:lpstr>
      <vt:lpstr>Internet2 DDoS Mitigation Service</vt:lpstr>
      <vt:lpstr>Internet2 DDoS Mitigation Service</vt:lpstr>
      <vt:lpstr>Internet2 DDoS Mitigation Service</vt:lpstr>
      <vt:lpstr>Questions?</vt:lpstr>
    </vt:vector>
  </TitlesOfParts>
  <Company>UW System Administration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mike.schlicht@wiscnet.net</dc:creator>
  <cp:lastModifiedBy>Microsoft Office User</cp:lastModifiedBy>
  <cp:revision>346</cp:revision>
  <cp:lastPrinted>2014-04-24T17:00:02Z</cp:lastPrinted>
  <dcterms:created xsi:type="dcterms:W3CDTF">2005-09-14T17:31:16Z</dcterms:created>
  <dcterms:modified xsi:type="dcterms:W3CDTF">2017-08-11T14:59:29Z</dcterms:modified>
</cp:coreProperties>
</file>