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5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3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4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0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0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6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2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8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D6C0-DA38-42A5-AB1B-F1122A8DBEA2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43E7-9211-4E71-B2FA-A4C89FDAB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AUERDP@uwec.edu" TargetMode="External"/><Relationship Id="rId3" Type="http://schemas.openxmlformats.org/officeDocument/2006/relationships/hyperlink" Target="mailto:GERBERIK@uwe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676199"/>
              </p:ext>
            </p:extLst>
          </p:nvPr>
        </p:nvGraphicFramePr>
        <p:xfrm>
          <a:off x="1602508" y="285737"/>
          <a:ext cx="8345055" cy="6448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5029101" imgH="3886068" progId="Acrobat.Document.11">
                  <p:embed/>
                </p:oleObj>
              </mc:Choice>
              <mc:Fallback>
                <p:oleObj name="Acrobat Document" r:id="rId3" imgW="5029101" imgH="3886068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2508" y="285737"/>
                        <a:ext cx="8345055" cy="6448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38" y="263525"/>
            <a:ext cx="8411898" cy="631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760" y="232509"/>
            <a:ext cx="8391985" cy="64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053" y="365125"/>
            <a:ext cx="8268855" cy="631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7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Daren Bauer – </a:t>
            </a:r>
            <a:r>
              <a:rPr lang="en-US" dirty="0" smtClean="0">
                <a:hlinkClick r:id="rId2"/>
              </a:rPr>
              <a:t>BAUERDP@uwec.edu</a:t>
            </a:r>
            <a:endParaRPr lang="en-US" dirty="0" smtClean="0"/>
          </a:p>
          <a:p>
            <a:r>
              <a:rPr lang="en-US" dirty="0" smtClean="0"/>
              <a:t>Kent Gerberich - </a:t>
            </a:r>
            <a:r>
              <a:rPr lang="en-US" dirty="0" smtClean="0">
                <a:hlinkClick r:id="rId3"/>
              </a:rPr>
              <a:t>GERBERIK@uwec.edu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8</Words>
  <Application>Microsoft Macintosh PowerPoint</Application>
  <PresentationFormat>Widescreen</PresentationFormat>
  <Paragraphs>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UWEC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Bauer, Daren P.</dc:creator>
  <cp:lastModifiedBy>Dan Parenteau</cp:lastModifiedBy>
  <cp:revision>1</cp:revision>
  <dcterms:created xsi:type="dcterms:W3CDTF">2017-08-11T13:41:00Z</dcterms:created>
  <dcterms:modified xsi:type="dcterms:W3CDTF">2017-08-14T15:05:35Z</dcterms:modified>
</cp:coreProperties>
</file>