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7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4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9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9D41-546F-4FD9-A5FF-82706AE4589D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iper.net/documentation/en_US/junos11.4/topics/topic-map/ospf-loop-free-alternate-rout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432#page-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MPLS on UW System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Michael 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BGP for MPLS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BGP requires a full mesh with each BGP speaker in an AS.  Route reflectors simplify device configuration by requiring a full mesh only with the route reflectors</a:t>
            </a:r>
          </a:p>
          <a:p>
            <a:pPr lvl="1"/>
            <a:r>
              <a:rPr lang="en-US" dirty="0" smtClean="0"/>
              <a:t>Use two [or more] devices as BGP route reflectors.</a:t>
            </a:r>
          </a:p>
          <a:p>
            <a:pPr lvl="1"/>
            <a:r>
              <a:rPr lang="en-US" dirty="0" smtClean="0"/>
              <a:t>Route reflectors can be inline or out of forwarding path</a:t>
            </a:r>
          </a:p>
          <a:p>
            <a:endParaRPr lang="en-US" dirty="0" smtClean="0"/>
          </a:p>
          <a:p>
            <a:r>
              <a:rPr lang="en-US" dirty="0" smtClean="0"/>
              <a:t>Enable all of the BGP families you think you want, because adding an NLRI to a peer requires a BGP peer reset.</a:t>
            </a:r>
          </a:p>
          <a:p>
            <a:pPr lvl="1"/>
            <a:r>
              <a:rPr lang="en-US" dirty="0" err="1" smtClean="0"/>
              <a:t>flowspec</a:t>
            </a:r>
            <a:r>
              <a:rPr lang="en-US" dirty="0" smtClean="0"/>
              <a:t>, l3vpn, ipv6 l3vpn, </a:t>
            </a:r>
            <a:r>
              <a:rPr lang="en-US" dirty="0" err="1" smtClean="0"/>
              <a:t>evpn</a:t>
            </a:r>
            <a:r>
              <a:rPr lang="en-US" dirty="0" smtClean="0"/>
              <a:t>/l2vpn</a:t>
            </a:r>
          </a:p>
          <a:p>
            <a:endParaRPr lang="en-US" dirty="0"/>
          </a:p>
          <a:p>
            <a:r>
              <a:rPr lang="en-US" dirty="0" smtClean="0"/>
              <a:t>note: On uwsys.net I </a:t>
            </a:r>
            <a:r>
              <a:rPr lang="en-US" dirty="0" smtClean="0"/>
              <a:t>use two </a:t>
            </a:r>
            <a:r>
              <a:rPr lang="en-US" dirty="0" smtClean="0"/>
              <a:t>inline core devices for this function and have been satisfied</a:t>
            </a:r>
          </a:p>
        </p:txBody>
      </p:sp>
    </p:spTree>
    <p:extLst>
      <p:ext uri="{BB962C8B-B14F-4D97-AF65-F5344CB8AC3E}">
        <p14:creationId xmlns:p14="http://schemas.microsoft.com/office/powerpoint/2010/main" val="423961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iBGP</a:t>
            </a:r>
            <a:r>
              <a:rPr lang="en-US" dirty="0" smtClean="0"/>
              <a:t> BFD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iBGP</a:t>
            </a:r>
            <a:r>
              <a:rPr lang="en-US" dirty="0" smtClean="0"/>
              <a:t> sessions should –NOT- have BFD.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Instead, PE IGP loopback should be withdrawn during node outage, marking routes as invalid [not best path</a:t>
            </a:r>
            <a:r>
              <a:rPr lang="en-US" dirty="0"/>
              <a:t>].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node outage is brief [60 ~ 90s], BGP will not need to re-establish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See “Improving </a:t>
            </a:r>
            <a:r>
              <a:rPr lang="en-US" dirty="0"/>
              <a:t>convergence in your </a:t>
            </a:r>
            <a:r>
              <a:rPr lang="en-US" dirty="0" smtClean="0"/>
              <a:t>IGP … limit-resolution … “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796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MPLS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MPLS: Basic terminology</a:t>
            </a:r>
          </a:p>
          <a:p>
            <a:r>
              <a:rPr lang="en-US" dirty="0" smtClean="0"/>
              <a:t>Label distribution [LDP, RSVP] and tunneling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46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MPLS: Basic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MPLS forwards packets by switching labels [push, pop] based on a forwarding database</a:t>
            </a:r>
          </a:p>
          <a:p>
            <a:pPr lvl="1"/>
            <a:r>
              <a:rPr lang="en-US" dirty="0" smtClean="0"/>
              <a:t>Label A on interface X: pop label A, push label B, forward on interface Y: </a:t>
            </a:r>
          </a:p>
          <a:p>
            <a:pPr lvl="1"/>
            <a:endParaRPr lang="en-US" dirty="0"/>
          </a:p>
          <a:p>
            <a:r>
              <a:rPr lang="en-US" dirty="0" smtClean="0"/>
              <a:t>P: Provider core node.  </a:t>
            </a:r>
            <a:endParaRPr lang="en-US" dirty="0" smtClean="0"/>
          </a:p>
          <a:p>
            <a:r>
              <a:rPr lang="en-US" dirty="0" smtClean="0"/>
              <a:t>PE</a:t>
            </a:r>
            <a:r>
              <a:rPr lang="en-US" dirty="0" smtClean="0"/>
              <a:t>: Provider edge: Node that connects directly to a customer network</a:t>
            </a:r>
          </a:p>
          <a:p>
            <a:r>
              <a:rPr lang="en-US" dirty="0" smtClean="0"/>
              <a:t>CE: Customer edge: </a:t>
            </a:r>
            <a:r>
              <a:rPr lang="en-US" dirty="0" smtClean="0"/>
              <a:t>Does </a:t>
            </a:r>
            <a:r>
              <a:rPr lang="en-US" dirty="0" smtClean="0"/>
              <a:t>not participate in P/PE MPLS protocols, but is serviced by it</a:t>
            </a:r>
            <a:r>
              <a:rPr lang="en-US" dirty="0"/>
              <a:t>. Generally outside of the service provider’s domain. </a:t>
            </a:r>
            <a:endParaRPr lang="en-US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Note</a:t>
            </a:r>
            <a:r>
              <a:rPr lang="en-US" sz="2200" dirty="0" smtClean="0"/>
              <a:t>: UW System Network does not have a pure ‘P’ node.  The MX2010s are both P and PE nodes as customers directly </a:t>
            </a:r>
            <a:r>
              <a:rPr lang="en-US" sz="2200" dirty="0" smtClean="0"/>
              <a:t>connect. </a:t>
            </a:r>
            <a:r>
              <a:rPr lang="en-US" sz="2000" dirty="0"/>
              <a:t>In fully l3vpn’d networks, the P device could be absent all customer routes in the FIB, only using IGP and MPLS to forward packets.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72608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distribution [LDP, RSVP] and 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LDP and RSVP are used to distribute labels between P/PE </a:t>
            </a:r>
            <a:r>
              <a:rPr lang="en-US" dirty="0" smtClean="0"/>
              <a:t>devices</a:t>
            </a:r>
          </a:p>
          <a:p>
            <a:endParaRPr lang="en-US" dirty="0" smtClean="0"/>
          </a:p>
          <a:p>
            <a:r>
              <a:rPr lang="en-US" dirty="0" smtClean="0"/>
              <a:t>Labels are distributed by sending LDP/RSVP control packets over IP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P/PE devices are numbered by their IP loopback </a:t>
            </a:r>
            <a:r>
              <a:rPr lang="en-US" dirty="0" smtClean="0"/>
              <a:t>addressing</a:t>
            </a:r>
          </a:p>
          <a:p>
            <a:endParaRPr lang="en-US" dirty="0" smtClean="0"/>
          </a:p>
          <a:p>
            <a:r>
              <a:rPr lang="en-US" dirty="0" smtClean="0"/>
              <a:t>LDP and RSVP are commonly run on IPv4.  However, LDP and RSVP do not forward packets, they setup MPLS routing databases</a:t>
            </a:r>
            <a:r>
              <a:rPr lang="en-US" dirty="0" smtClean="0"/>
              <a:t>.  There are ways to forward </a:t>
            </a:r>
            <a:r>
              <a:rPr lang="en-US" dirty="0" smtClean="0"/>
              <a:t>IPv6 but only run LDP/RSVP over </a:t>
            </a:r>
            <a:r>
              <a:rPr lang="en-US" dirty="0" smtClean="0"/>
              <a:t>IPv4.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688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LDP mirrors your IGP.</a:t>
            </a:r>
          </a:p>
          <a:p>
            <a:pPr lvl="1"/>
            <a:r>
              <a:rPr lang="en-US" dirty="0"/>
              <a:t>MPLS traffic will follow your IGP </a:t>
            </a:r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Juniper IGP LFA implementation extends to IGP, meaning </a:t>
            </a:r>
            <a:r>
              <a:rPr lang="en-US" dirty="0" smtClean="0"/>
              <a:t>an MPLS backup </a:t>
            </a:r>
            <a:r>
              <a:rPr lang="en-US" dirty="0" smtClean="0"/>
              <a:t>path between PE1 and PE2 can be precomputed and installed in forwardin</a:t>
            </a:r>
            <a:r>
              <a:rPr lang="en-US" dirty="0"/>
              <a:t>g</a:t>
            </a:r>
            <a:r>
              <a:rPr lang="en-US" dirty="0" smtClean="0"/>
              <a:t> table when possible.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LDP can automatically signal a full mesh of paths between </a:t>
            </a:r>
            <a:r>
              <a:rPr lang="en-US" dirty="0" smtClean="0"/>
              <a:t>P/PE, making it simple </a:t>
            </a:r>
            <a:r>
              <a:rPr lang="en-US" dirty="0" smtClean="0"/>
              <a:t>to configure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LDP neighbors are point to point but can be held up using their P/PE addressing.  This feature is called session-protection.</a:t>
            </a:r>
          </a:p>
          <a:p>
            <a:pPr lvl="1"/>
            <a:r>
              <a:rPr lang="en-US" dirty="0" smtClean="0"/>
              <a:t>If point to point LDP session is interrupted but PE1 and PE2 are still unicast reachable, MPLS labels need not be discarded, improving convergence time upon restoration [in the same style as not running BFD on </a:t>
            </a:r>
            <a:r>
              <a:rPr lang="en-US" dirty="0" err="1" smtClean="0"/>
              <a:t>iBGP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As LDP is dependent on a converged IGP, use </a:t>
            </a:r>
            <a:r>
              <a:rPr lang="en-US" dirty="0" err="1" smtClean="0"/>
              <a:t>ldp</a:t>
            </a:r>
            <a:r>
              <a:rPr lang="en-US" dirty="0" smtClean="0"/>
              <a:t>-synchronization to make sure the IGP isn’t active until LDP is active.</a:t>
            </a:r>
          </a:p>
        </p:txBody>
      </p:sp>
    </p:spTree>
    <p:extLst>
      <p:ext uri="{BB962C8B-B14F-4D97-AF65-F5344CB8AC3E}">
        <p14:creationId xmlns:p14="http://schemas.microsoft.com/office/powerpoint/2010/main" val="109324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RSVP can steer MPLS traffic in a way other than IGP best path.</a:t>
            </a:r>
          </a:p>
          <a:p>
            <a:endParaRPr lang="en-US" dirty="0"/>
          </a:p>
          <a:p>
            <a:r>
              <a:rPr lang="en-US" dirty="0" smtClean="0"/>
              <a:t>RSVP can be configured as a dynamic backup to LDP for LDP paths that cannot calculate a LFA.  In Juniper land, this is called “link-protection dynamic-rsvp-</a:t>
            </a:r>
            <a:r>
              <a:rPr lang="en-US" dirty="0" err="1" smtClean="0"/>
              <a:t>lsp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RSVP ‘fast reroute’ is like LDP LFA but on steroids as it considers path constraints.</a:t>
            </a:r>
          </a:p>
          <a:p>
            <a:endParaRPr lang="en-US" dirty="0" smtClean="0"/>
          </a:p>
          <a:p>
            <a:r>
              <a:rPr lang="en-US" dirty="0" smtClean="0"/>
              <a:t>RSVP requires more work from the operator to be useful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14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do I use LDP or RSVP?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dirty="0"/>
              <a:t>LDP and RSVP can be run side by </a:t>
            </a:r>
            <a:r>
              <a:rPr lang="en-US" dirty="0" smtClean="0"/>
              <a:t>side.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LDP</a:t>
            </a:r>
          </a:p>
          <a:p>
            <a:pPr lvl="1"/>
            <a:r>
              <a:rPr lang="en-US" dirty="0" smtClean="0"/>
              <a:t>Pros:</a:t>
            </a:r>
            <a:r>
              <a:rPr lang="en-US" dirty="0"/>
              <a:t> </a:t>
            </a:r>
            <a:r>
              <a:rPr lang="en-US" dirty="0" smtClean="0"/>
              <a:t>LDP keeps things simple with minimal config.  A good place to start.</a:t>
            </a:r>
          </a:p>
          <a:p>
            <a:pPr lvl="1"/>
            <a:r>
              <a:rPr lang="en-US" dirty="0" smtClean="0"/>
              <a:t>Pros: </a:t>
            </a:r>
            <a:r>
              <a:rPr lang="en-US" dirty="0"/>
              <a:t>Juniper implementation </a:t>
            </a:r>
            <a:r>
              <a:rPr lang="en-US" dirty="0" smtClean="0"/>
              <a:t>can use </a:t>
            </a:r>
            <a:r>
              <a:rPr lang="en-US" dirty="0"/>
              <a:t>RSVP to augment LDP LFA.</a:t>
            </a:r>
            <a:endParaRPr lang="en-US" dirty="0" smtClean="0"/>
          </a:p>
          <a:p>
            <a:pPr lvl="1"/>
            <a:r>
              <a:rPr lang="en-US" dirty="0" smtClean="0"/>
              <a:t>Cons: Lots of needless labels is inefficient [signaled backups between PEs that do not actually communicate, </a:t>
            </a:r>
            <a:r>
              <a:rPr lang="en-US" dirty="0" err="1" smtClean="0"/>
              <a:t>etc</a:t>
            </a:r>
            <a:r>
              <a:rPr lang="en-US" dirty="0" smtClean="0"/>
              <a:t>]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RSVP </a:t>
            </a:r>
          </a:p>
          <a:p>
            <a:pPr lvl="1"/>
            <a:r>
              <a:rPr lang="en-US" dirty="0" smtClean="0"/>
              <a:t>Pros: can be used for specific traffic engineering needs</a:t>
            </a:r>
          </a:p>
          <a:p>
            <a:pPr lvl="1"/>
            <a:r>
              <a:rPr lang="en-US" dirty="0" smtClean="0"/>
              <a:t>Cons: </a:t>
            </a:r>
            <a:r>
              <a:rPr lang="en-US" dirty="0"/>
              <a:t>m</a:t>
            </a:r>
            <a:r>
              <a:rPr lang="en-US" dirty="0" smtClean="0"/>
              <a:t>ore ‘by hand’ configuration [automation!]</a:t>
            </a:r>
          </a:p>
        </p:txBody>
      </p:sp>
    </p:spTree>
    <p:extLst>
      <p:ext uri="{BB962C8B-B14F-4D97-AF65-F5344CB8AC3E}">
        <p14:creationId xmlns:p14="http://schemas.microsoft.com/office/powerpoint/2010/main" val="124937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services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IGP, BGP and MPLS is in place, deploy services</a:t>
            </a:r>
          </a:p>
          <a:p>
            <a:endParaRPr lang="en-US" dirty="0" smtClean="0"/>
          </a:p>
          <a:p>
            <a:r>
              <a:rPr lang="en-US" dirty="0" smtClean="0"/>
              <a:t>While this is probably the most exciting portion, it is omitted.  See me for details.  I have deployed or tested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L2circuit [</a:t>
            </a:r>
            <a:r>
              <a:rPr lang="en-US" dirty="0" err="1" smtClean="0"/>
              <a:t>pseudowire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L2 E-VPN</a:t>
            </a:r>
          </a:p>
          <a:p>
            <a:pPr lvl="1"/>
            <a:r>
              <a:rPr lang="en-US" dirty="0" smtClean="0"/>
              <a:t>I have not deployed L3 VPN but it is similar to L2 E-VPN in config</a:t>
            </a:r>
          </a:p>
          <a:p>
            <a:pPr lvl="1"/>
            <a:r>
              <a:rPr lang="en-US" dirty="0" smtClean="0"/>
              <a:t>I have not deployed MPLS multicast</a:t>
            </a:r>
          </a:p>
        </p:txBody>
      </p:sp>
    </p:spTree>
    <p:extLst>
      <p:ext uri="{BB962C8B-B14F-4D97-AF65-F5344CB8AC3E}">
        <p14:creationId xmlns:p14="http://schemas.microsoft.com/office/powerpoint/2010/main" val="277878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it running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routing engine filters to protect protocols, not just your IGP.</a:t>
            </a:r>
          </a:p>
          <a:p>
            <a:pPr lvl="1"/>
            <a:r>
              <a:rPr lang="en-US" dirty="0" smtClean="0"/>
              <a:t>[IGP: OSPF, ISIS.  MPLS: LDP, RSVP.  BGP, BFD, IGMP, MSDP, PIM, VRRP.  DNS, NTP]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At a minimum, track BGP NLRI </a:t>
            </a:r>
            <a:r>
              <a:rPr lang="en-US" dirty="0" smtClean="0"/>
              <a:t>counts and watch syslog.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Configuration sanity management</a:t>
            </a:r>
          </a:p>
          <a:p>
            <a:pPr lvl="1"/>
            <a:r>
              <a:rPr lang="en-US" dirty="0" smtClean="0"/>
              <a:t>There are lots of config bits that need to align for this all to work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I didn't really understand MPLS going in, I thought it would be useful to share what I've learned in logical order [vs chronological order, which would leave you with a jumbled mess].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Note: My experience is Juniper specific so there may not be a 1:1 match in Cisco 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FIN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6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</a:t>
            </a:r>
            <a:r>
              <a:rPr lang="en-US" dirty="0" smtClean="0"/>
              <a:t>IGP </a:t>
            </a:r>
            <a:r>
              <a:rPr lang="en-US" dirty="0" smtClean="0"/>
              <a:t>for MPLS</a:t>
            </a:r>
          </a:p>
          <a:p>
            <a:r>
              <a:rPr lang="en-US" dirty="0" smtClean="0"/>
              <a:t>Prepare BGP for MPLS</a:t>
            </a:r>
          </a:p>
          <a:p>
            <a:r>
              <a:rPr lang="en-US" dirty="0" smtClean="0"/>
              <a:t>Enable MPLS </a:t>
            </a:r>
          </a:p>
          <a:p>
            <a:r>
              <a:rPr lang="en-US" dirty="0" smtClean="0"/>
              <a:t>Deploy services</a:t>
            </a:r>
          </a:p>
          <a:p>
            <a:r>
              <a:rPr lang="en-US" dirty="0" smtClean="0"/>
              <a:t>Keeping it running</a:t>
            </a:r>
          </a:p>
        </p:txBody>
      </p:sp>
    </p:spTree>
    <p:extLst>
      <p:ext uri="{BB962C8B-B14F-4D97-AF65-F5344CB8AC3E}">
        <p14:creationId xmlns:p14="http://schemas.microsoft.com/office/powerpoint/2010/main" val="357147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your IGP for MPLS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MPLS layer is built upon your IGP, so you should take steps to make it robust.  Steps include: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Improving convergence in your IGP</a:t>
            </a:r>
          </a:p>
          <a:p>
            <a:pPr lvl="1"/>
            <a:r>
              <a:rPr lang="en-US" dirty="0" smtClean="0"/>
              <a:t>Securing your IGP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0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convergence in your IGP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faster your IGP converges, the more robust your MPLS services will be.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Minimize devices in an area </a:t>
            </a:r>
          </a:p>
          <a:p>
            <a:r>
              <a:rPr lang="en-US" dirty="0" smtClean="0"/>
              <a:t>Enable loop free alternate routes.  An alternative route is calculated and installed in the forwarding table, moving convergence to near </a:t>
            </a:r>
            <a:r>
              <a:rPr lang="en-US" dirty="0" err="1" smtClean="0"/>
              <a:t>sonet</a:t>
            </a:r>
            <a:r>
              <a:rPr lang="en-US" dirty="0" smtClean="0"/>
              <a:t> levels.</a:t>
            </a:r>
          </a:p>
          <a:p>
            <a:pPr lvl="1"/>
            <a:r>
              <a:rPr lang="en-US" dirty="0" smtClean="0"/>
              <a:t>LFA route will not be able to calculate backups for 100% of LSA's: more on this later</a:t>
            </a:r>
          </a:p>
          <a:p>
            <a:pPr marL="914400" lvl="2" indent="0">
              <a:buNone/>
            </a:pPr>
            <a:r>
              <a:rPr lang="en-US" dirty="0" smtClean="0">
                <a:hlinkClick r:id="rId2"/>
              </a:rPr>
              <a:t>http://www.juniper.net/documentation/en_US/junos11.4/topics/topic-map/ospf-loop-free-alternate-routes.html</a:t>
            </a:r>
            <a:endParaRPr lang="en-US" dirty="0" smtClean="0"/>
          </a:p>
          <a:p>
            <a:r>
              <a:rPr lang="en-US" dirty="0" smtClean="0"/>
              <a:t>Eliminate/reduce links between routers that are not directly connected.  If you can't, BFD is required.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 full disclosure: I run area 0 everywhere in uwsys.net.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2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convergence in your IGP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your loopback resolution doesn’t match aggregate or default route.  When you have a node failure this is required to withdraw unusable BGP routes in a timely fashion.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set </a:t>
            </a:r>
            <a:r>
              <a:rPr lang="en-US" i="1" dirty="0"/>
              <a:t>routing-options resolution rib inet.0 import </a:t>
            </a:r>
            <a:r>
              <a:rPr lang="en-US" i="1" dirty="0" smtClean="0"/>
              <a:t>limit-inet0-resolution</a:t>
            </a:r>
          </a:p>
          <a:p>
            <a:pPr lvl="1"/>
            <a:r>
              <a:rPr lang="en-US" i="1" dirty="0" smtClean="0"/>
              <a:t>set policy-options policy-statement limit-inet0-resolution term reject-routes from prefix-list-filter sync_lists-limit-inet0-resolution exact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i="1" dirty="0" smtClean="0"/>
              <a:t>set </a:t>
            </a:r>
            <a:r>
              <a:rPr lang="en-US" i="1" dirty="0"/>
              <a:t>policy-options policy-statement limit-inet0-resolution term reject-routes then </a:t>
            </a:r>
            <a:r>
              <a:rPr lang="en-US" i="1" dirty="0" smtClean="0"/>
              <a:t>reject</a:t>
            </a:r>
          </a:p>
          <a:p>
            <a:pPr lvl="1"/>
            <a:r>
              <a:rPr lang="en-US" i="1" dirty="0" smtClean="0"/>
              <a:t>set </a:t>
            </a:r>
            <a:r>
              <a:rPr lang="en-US" i="1" dirty="0"/>
              <a:t>policy-options policy-statement limit-inet0-resolution then </a:t>
            </a:r>
            <a:r>
              <a:rPr lang="en-US" i="1" dirty="0" smtClean="0"/>
              <a:t>accept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i="1" dirty="0" smtClean="0"/>
              <a:t>set </a:t>
            </a:r>
            <a:r>
              <a:rPr lang="en-US" i="1" dirty="0"/>
              <a:t>policy-options prefix-list sync_lists-limit-inet0-resolution </a:t>
            </a:r>
            <a:r>
              <a:rPr lang="en-US" i="1" dirty="0" smtClean="0"/>
              <a:t>0.0.0.0/0</a:t>
            </a:r>
          </a:p>
          <a:p>
            <a:pPr lvl="1"/>
            <a:r>
              <a:rPr lang="en-US" i="1" dirty="0" smtClean="0"/>
              <a:t>set </a:t>
            </a:r>
            <a:r>
              <a:rPr lang="en-US" i="1" dirty="0"/>
              <a:t>policy-options prefix-list sync_lists-limit-inet0-resolution </a:t>
            </a:r>
            <a:r>
              <a:rPr lang="en-US" i="1" dirty="0" smtClean="0"/>
              <a:t>143.235.0.0/16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653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your IGP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Keep your IGP rock solid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ISIS does not use IP, it uses CLNS.  Not being world reachable adds a layer of security</a:t>
            </a:r>
          </a:p>
          <a:p>
            <a:r>
              <a:rPr lang="en-US" dirty="0" smtClean="0"/>
              <a:t>Use routing engine filters to protect protocols, not just your IGP.</a:t>
            </a:r>
          </a:p>
          <a:p>
            <a:r>
              <a:rPr lang="en-US" dirty="0" smtClean="0"/>
              <a:t>Do not run IGP protocols with your customers [sorry guys, its true].</a:t>
            </a:r>
          </a:p>
          <a:p>
            <a:r>
              <a:rPr lang="en-US" dirty="0" smtClean="0"/>
              <a:t>IPSEC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1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BGP for MPLS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 VPNs use BGP as a database to distribute information.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BGP/MPLS overview</a:t>
            </a:r>
          </a:p>
          <a:p>
            <a:pPr lvl="1"/>
            <a:r>
              <a:rPr lang="en-US" dirty="0" smtClean="0"/>
              <a:t>Preparing BGP for MPLS</a:t>
            </a:r>
          </a:p>
        </p:txBody>
      </p:sp>
    </p:spTree>
    <p:extLst>
      <p:ext uri="{BB962C8B-B14F-4D97-AF65-F5344CB8AC3E}">
        <p14:creationId xmlns:p14="http://schemas.microsoft.com/office/powerpoint/2010/main" val="390582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BGP/MPLS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BGP is used as the database is used to distribute VPN information</a:t>
            </a:r>
          </a:p>
          <a:p>
            <a:pPr lvl="1"/>
            <a:r>
              <a:rPr lang="en-US" dirty="0" smtClean="0"/>
              <a:t>Each BGP family [AFI/SAFI] have different NLRI that describes each database row. NLRI are per AFI/SAFI.</a:t>
            </a:r>
          </a:p>
          <a:p>
            <a:pPr lvl="2"/>
            <a:r>
              <a:rPr lang="en-US" dirty="0" smtClean="0"/>
              <a:t>http://www.iana.org/assignments/safi-namespace/safi-namespace.xhtml </a:t>
            </a:r>
          </a:p>
          <a:p>
            <a:pPr lvl="2"/>
            <a:r>
              <a:rPr lang="en-US" dirty="0" smtClean="0">
                <a:hlinkClick r:id="rId2"/>
              </a:rPr>
              <a:t>https://tools.ietf.org/html/rfc7432#page-13</a:t>
            </a:r>
            <a:r>
              <a:rPr lang="en-US" dirty="0" smtClean="0"/>
              <a:t> [E-VPN NLRI]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point to point </a:t>
            </a:r>
            <a:r>
              <a:rPr lang="en-US" dirty="0" err="1" smtClean="0"/>
              <a:t>pseudowires</a:t>
            </a:r>
            <a:r>
              <a:rPr lang="en-US" dirty="0" smtClean="0"/>
              <a:t> can be built without BGP but everything else needs BGP.</a:t>
            </a:r>
          </a:p>
        </p:txBody>
      </p:sp>
    </p:spTree>
    <p:extLst>
      <p:ext uri="{BB962C8B-B14F-4D97-AF65-F5344CB8AC3E}">
        <p14:creationId xmlns:p14="http://schemas.microsoft.com/office/powerpoint/2010/main" val="150635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1261</Words>
  <Application>Microsoft Office PowerPoint</Application>
  <PresentationFormat>Widescreen</PresentationFormat>
  <Paragraphs>156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MPLS on UW System Network</vt:lpstr>
      <vt:lpstr>Purpose of presentation</vt:lpstr>
      <vt:lpstr>Overview</vt:lpstr>
      <vt:lpstr>Preparing your IGP for MPLS </vt:lpstr>
      <vt:lpstr>Improving convergence in your IGP</vt:lpstr>
      <vt:lpstr>Improving convergence in your IGP [2]</vt:lpstr>
      <vt:lpstr>Securing your IGP </vt:lpstr>
      <vt:lpstr>Preparing BGP for MPLS </vt:lpstr>
      <vt:lpstr>BGP/MPLS overview</vt:lpstr>
      <vt:lpstr>Preparing BGP for MPLS</vt:lpstr>
      <vt:lpstr>iBGP BFD </vt:lpstr>
      <vt:lpstr>Enable MPLS  </vt:lpstr>
      <vt:lpstr>MPLS: Basic terminology</vt:lpstr>
      <vt:lpstr>Label distribution [LDP, RSVP] and tunneling</vt:lpstr>
      <vt:lpstr>LDP</vt:lpstr>
      <vt:lpstr>RSVP</vt:lpstr>
      <vt:lpstr>So do I use LDP or RSVP?</vt:lpstr>
      <vt:lpstr>Deploy services </vt:lpstr>
      <vt:lpstr>Keeping it running </vt:lpstr>
      <vt:lpstr>That’s all, folks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MPLS on UW System Network</dc:title>
  <dc:creator>m7h</dc:creator>
  <cp:lastModifiedBy>m7h</cp:lastModifiedBy>
  <cp:revision>17</cp:revision>
  <dcterms:created xsi:type="dcterms:W3CDTF">2015-09-18T18:58:26Z</dcterms:created>
  <dcterms:modified xsi:type="dcterms:W3CDTF">2016-01-04T21:03:19Z</dcterms:modified>
</cp:coreProperties>
</file>