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FE47-E672-42EF-AEB4-4C86E9534EA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D3AF-811F-4BF8-9B87-BFD35ABA0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0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FE47-E672-42EF-AEB4-4C86E9534EA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D3AF-811F-4BF8-9B87-BFD35ABA0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2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FE47-E672-42EF-AEB4-4C86E9534EA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D3AF-811F-4BF8-9B87-BFD35ABA0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8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FE47-E672-42EF-AEB4-4C86E9534EA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D3AF-811F-4BF8-9B87-BFD35ABA0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1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FE47-E672-42EF-AEB4-4C86E9534EA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D3AF-811F-4BF8-9B87-BFD35ABA0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6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FE47-E672-42EF-AEB4-4C86E9534EA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D3AF-811F-4BF8-9B87-BFD35ABA0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9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FE47-E672-42EF-AEB4-4C86E9534EA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D3AF-811F-4BF8-9B87-BFD35ABA0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3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FE47-E672-42EF-AEB4-4C86E9534EA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D3AF-811F-4BF8-9B87-BFD35ABA0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FE47-E672-42EF-AEB4-4C86E9534EA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D3AF-811F-4BF8-9B87-BFD35ABA0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FE47-E672-42EF-AEB4-4C86E9534EA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D3AF-811F-4BF8-9B87-BFD35ABA0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2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FE47-E672-42EF-AEB4-4C86E9534EA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D3AF-811F-4BF8-9B87-BFD35ABA0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4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4FE47-E672-42EF-AEB4-4C86E9534EA7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CD3AF-811F-4BF8-9B87-BFD35ABA0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s.uwsys.net/othe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Juniper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Michael Hare</a:t>
            </a:r>
          </a:p>
          <a:p>
            <a:r>
              <a:rPr lang="en-US" dirty="0" smtClean="0"/>
              <a:t>2015/09/23</a:t>
            </a:r>
          </a:p>
          <a:p>
            <a:r>
              <a:rPr lang="en-US" dirty="0" smtClean="0"/>
              <a:t>UW System </a:t>
            </a:r>
            <a:r>
              <a:rPr lang="en-US" dirty="0" smtClean="0"/>
              <a:t>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8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Juniper updates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SDN/orchestration</a:t>
            </a:r>
          </a:p>
          <a:p>
            <a:r>
              <a:rPr lang="en-US" dirty="0" smtClean="0"/>
              <a:t>Roadmap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Feature updates</a:t>
            </a:r>
          </a:p>
          <a:p>
            <a:r>
              <a:rPr lang="en-US" dirty="0" smtClean="0"/>
              <a:t>Uptime: BFD, IP fast reroute aka LFA [loop free alternative]</a:t>
            </a:r>
          </a:p>
          <a:p>
            <a:r>
              <a:rPr lang="en-US" dirty="0" smtClean="0"/>
              <a:t>MPLS and E-VPN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82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Juniper SDN/orchestration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contrail: </a:t>
            </a:r>
            <a:r>
              <a:rPr lang="en-US" dirty="0" err="1" smtClean="0"/>
              <a:t>Openstack</a:t>
            </a:r>
            <a:r>
              <a:rPr lang="en-US" dirty="0" smtClean="0"/>
              <a:t> based network orchestration software </a:t>
            </a:r>
          </a:p>
          <a:p>
            <a:endParaRPr lang="en-US" dirty="0" smtClean="0"/>
          </a:p>
          <a:p>
            <a:r>
              <a:rPr lang="en-US" dirty="0" smtClean="0"/>
              <a:t>Mix of MPLS/routing/</a:t>
            </a:r>
            <a:r>
              <a:rPr lang="en-US" dirty="0" err="1" smtClean="0"/>
              <a:t>acl</a:t>
            </a:r>
            <a:r>
              <a:rPr lang="en-US" dirty="0" smtClean="0"/>
              <a:t> orchestration to </a:t>
            </a:r>
          </a:p>
          <a:p>
            <a:pPr lvl="1"/>
            <a:r>
              <a:rPr lang="en-US" dirty="0" smtClean="0"/>
              <a:t>replace </a:t>
            </a:r>
            <a:r>
              <a:rPr lang="en-US" dirty="0" err="1" smtClean="0"/>
              <a:t>vlans</a:t>
            </a:r>
            <a:r>
              <a:rPr lang="en-US" dirty="0" smtClean="0"/>
              <a:t>/</a:t>
            </a:r>
            <a:r>
              <a:rPr lang="en-US" dirty="0" err="1" smtClean="0"/>
              <a:t>vrfs</a:t>
            </a:r>
            <a:endParaRPr lang="en-US" dirty="0"/>
          </a:p>
          <a:p>
            <a:pPr lvl="1"/>
            <a:r>
              <a:rPr lang="en-US" dirty="0" smtClean="0"/>
              <a:t>pushes MPLS PE like functions to hypervisor</a:t>
            </a:r>
          </a:p>
          <a:p>
            <a:pPr lvl="1"/>
            <a:r>
              <a:rPr lang="en-US" dirty="0" smtClean="0"/>
              <a:t>enables "network function virtualization -&gt; NFV" </a:t>
            </a:r>
          </a:p>
          <a:p>
            <a:pPr lvl="2"/>
            <a:r>
              <a:rPr lang="en-US" dirty="0" smtClean="0"/>
              <a:t>pushing state decisions to external x86 </a:t>
            </a:r>
            <a:r>
              <a:rPr lang="en-US" dirty="0" err="1" smtClean="0"/>
              <a:t>sdks</a:t>
            </a:r>
            <a:r>
              <a:rPr lang="en-US" dirty="0" smtClean="0"/>
              <a:t> [firewall, ids] by orchestrated config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6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Juniper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3352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Surprise: lots of newer, denser </a:t>
            </a:r>
            <a:r>
              <a:rPr lang="en-US" dirty="0" err="1" smtClean="0"/>
              <a:t>linecards</a:t>
            </a:r>
            <a:r>
              <a:rPr lang="en-US" dirty="0" smtClean="0"/>
              <a:t> coming</a:t>
            </a:r>
          </a:p>
          <a:p>
            <a:r>
              <a:rPr lang="en-US" dirty="0" smtClean="0"/>
              <a:t>Mx2010 core: we currently use MPC4E 2x100 + 8x10 and 32x10.  They can do roughly 240G full duplex [slightly oversubscribed]</a:t>
            </a:r>
          </a:p>
          <a:p>
            <a:r>
              <a:rPr lang="en-US" dirty="0" smtClean="0"/>
              <a:t>Our current fabric cards support 800G [8 x 100G] per </a:t>
            </a:r>
            <a:r>
              <a:rPr lang="en-US" dirty="0" err="1" smtClean="0"/>
              <a:t>linecard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 immediate plans to change course; changing course is expensive [sparing]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JUNOs can run inside x86 [route reflector] and they have a virtual forwarding hardware implementation [x86 server = JUNOs router].  Interesting for lab work</a:t>
            </a:r>
          </a:p>
          <a:p>
            <a:endParaRPr lang="en-US" dirty="0"/>
          </a:p>
          <a:p>
            <a:r>
              <a:rPr lang="en-US" dirty="0" smtClean="0"/>
              <a:t>A chassis larger than an mx104 but smaller than an mx240 is due mid to late 2016.  May be an ideal replacement for locations where we've deployed and mx104 and a Cisco 4500X or for centralized datacenter.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921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Uptime: Tools for speeding 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 free alternative routes enabled: IGP precomputes [not 100% coverage] a backup path and pre-installs the route in the forwarding table</a:t>
            </a:r>
          </a:p>
          <a:p>
            <a:endParaRPr lang="en-US" dirty="0" smtClean="0"/>
          </a:p>
          <a:p>
            <a:r>
              <a:rPr lang="en-US" dirty="0" smtClean="0"/>
              <a:t>BFD to providers: WRIPs and I2 yes, transit not so much.  As we are not directly connected to transit provider routers, this can cause brief, partial </a:t>
            </a:r>
            <a:r>
              <a:rPr lang="en-US" dirty="0" err="1" smtClean="0"/>
              <a:t>blackholing</a:t>
            </a:r>
            <a:r>
              <a:rPr lang="en-US" dirty="0" smtClean="0"/>
              <a:t> during WAN events [60 to 90s] such as fiber cuts between Milwaukee and Chicago or Madison and Chicago via BOREAS [Minnesota, Iowa].</a:t>
            </a:r>
          </a:p>
        </p:txBody>
      </p:sp>
    </p:spTree>
    <p:extLst>
      <p:ext uri="{BB962C8B-B14F-4D97-AF65-F5344CB8AC3E}">
        <p14:creationId xmlns:p14="http://schemas.microsoft.com/office/powerpoint/2010/main" val="306385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MPLS deployment and E-VPN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MPLS ‘more fully’ deployed on UW System Network this summer</a:t>
            </a:r>
          </a:p>
          <a:p>
            <a:pPr lvl="1"/>
            <a:r>
              <a:rPr lang="en-US" dirty="0" smtClean="0"/>
              <a:t>Several point to point layer 2 MPLS VPNs [l2circuit]  in production since last year.</a:t>
            </a:r>
          </a:p>
          <a:p>
            <a:pPr lvl="1"/>
            <a:r>
              <a:rPr lang="en-US" dirty="0" smtClean="0"/>
              <a:t>No layer 3 MPLS VPNs in production but we can support them.</a:t>
            </a:r>
          </a:p>
          <a:p>
            <a:pPr lvl="1"/>
            <a:r>
              <a:rPr lang="en-US" dirty="0" smtClean="0"/>
              <a:t>E-VPN: multipoint to multipoint layer 2 MPLS VPNs: lab tested, production code upgrades needed.</a:t>
            </a:r>
          </a:p>
          <a:p>
            <a:pPr lvl="1"/>
            <a:r>
              <a:rPr lang="en-US" dirty="0" smtClean="0"/>
              <a:t>Presentation at : </a:t>
            </a:r>
            <a:r>
              <a:rPr lang="en-US" dirty="0" smtClean="0">
                <a:hlinkClick r:id="rId2"/>
              </a:rPr>
              <a:t>https://stats.uwsys.net/other/</a:t>
            </a:r>
            <a:r>
              <a:rPr lang="en-US" dirty="0" smtClean="0"/>
              <a:t> [yes, this website is self signed, I am not trying to steal your credit card numbers]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20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					FIN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390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Juniper update</vt:lpstr>
      <vt:lpstr>Overview</vt:lpstr>
      <vt:lpstr>Juniper SDN/orchestration</vt:lpstr>
      <vt:lpstr>Juniper Roadmap</vt:lpstr>
      <vt:lpstr>Uptime: Tools for speeding convergence</vt:lpstr>
      <vt:lpstr>MPLS deployment and E-VPN update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Juniper update</dc:title>
  <dc:creator>m7h</dc:creator>
  <cp:lastModifiedBy>m7h</cp:lastModifiedBy>
  <cp:revision>4</cp:revision>
  <dcterms:created xsi:type="dcterms:W3CDTF">2015-09-23T14:42:44Z</dcterms:created>
  <dcterms:modified xsi:type="dcterms:W3CDTF">2015-09-23T15:36:05Z</dcterms:modified>
</cp:coreProperties>
</file>