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8" r:id="rId7"/>
    <p:sldId id="269" r:id="rId8"/>
    <p:sldId id="274" r:id="rId9"/>
    <p:sldId id="257" r:id="rId10"/>
    <p:sldId id="271" r:id="rId11"/>
    <p:sldId id="275" r:id="rId12"/>
    <p:sldId id="266" r:id="rId13"/>
    <p:sldId id="270" r:id="rId14"/>
    <p:sldId id="268" r:id="rId15"/>
    <p:sldId id="273" r:id="rId16"/>
    <p:sldId id="259" r:id="rId17"/>
    <p:sldId id="265" r:id="rId18"/>
    <p:sldId id="267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034E-BD30-1D43-A0B5-AE3E11EE97C4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FDE-701C-794E-BBE6-507FECE4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034E-BD30-1D43-A0B5-AE3E11EE97C4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FDE-701C-794E-BBE6-507FECE4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4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034E-BD30-1D43-A0B5-AE3E11EE97C4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FDE-701C-794E-BBE6-507FECE4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1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034E-BD30-1D43-A0B5-AE3E11EE97C4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FDE-701C-794E-BBE6-507FECE4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6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034E-BD30-1D43-A0B5-AE3E11EE97C4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FDE-701C-794E-BBE6-507FECE4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6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034E-BD30-1D43-A0B5-AE3E11EE97C4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FDE-701C-794E-BBE6-507FECE4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1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034E-BD30-1D43-A0B5-AE3E11EE97C4}" type="datetimeFigureOut">
              <a:rPr lang="en-US" smtClean="0"/>
              <a:t>9/23/15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FDE-701C-794E-BBE6-507FECE4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034E-BD30-1D43-A0B5-AE3E11EE97C4}" type="datetimeFigureOut">
              <a:rPr lang="en-US" smtClean="0"/>
              <a:t>9/23/15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FDE-701C-794E-BBE6-507FECE4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5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034E-BD30-1D43-A0B5-AE3E11EE97C4}" type="datetimeFigureOut">
              <a:rPr lang="en-US" smtClean="0"/>
              <a:t>9/23/15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FDE-701C-794E-BBE6-507FECE4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2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034E-BD30-1D43-A0B5-AE3E11EE97C4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FDE-701C-794E-BBE6-507FECE4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5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034E-BD30-1D43-A0B5-AE3E11EE97C4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FDE-701C-794E-BBE6-507FECE4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8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0034E-BD30-1D43-A0B5-AE3E11EE97C4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3FDE-701C-794E-BBE6-507FECE41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1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476"/>
            <a:ext cx="7772400" cy="1470025"/>
          </a:xfrm>
        </p:spPr>
        <p:txBody>
          <a:bodyPr/>
          <a:lstStyle/>
          <a:p>
            <a:r>
              <a:rPr lang="en-US" dirty="0" smtClean="0"/>
              <a:t>DDOS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80735"/>
            <a:ext cx="6070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56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r>
              <a:rPr lang="en-US" dirty="0"/>
              <a:t>Of the 15 major UW domains,</a:t>
            </a:r>
          </a:p>
          <a:p>
            <a:pPr lvl="1"/>
            <a:r>
              <a:rPr lang="en-US" dirty="0"/>
              <a:t>3 do not have any NS </a:t>
            </a:r>
            <a:r>
              <a:rPr lang="en-US" dirty="0" smtClean="0"/>
              <a:t>records </a:t>
            </a:r>
            <a:r>
              <a:rPr lang="en-US" dirty="0"/>
              <a:t>off-site at all. Really.</a:t>
            </a:r>
          </a:p>
          <a:p>
            <a:pPr lvl="1"/>
            <a:r>
              <a:rPr lang="en-US" dirty="0"/>
              <a:t>9 still share fate with </a:t>
            </a:r>
            <a:r>
              <a:rPr lang="en-US" dirty="0" err="1"/>
              <a:t>uwsys</a:t>
            </a:r>
            <a:r>
              <a:rPr lang="en-US" dirty="0"/>
              <a:t> network</a:t>
            </a:r>
          </a:p>
          <a:p>
            <a:pPr lvl="1"/>
            <a:r>
              <a:rPr lang="en-US" dirty="0"/>
              <a:t>Only 3 have off-site (non </a:t>
            </a:r>
            <a:r>
              <a:rPr lang="en-US" dirty="0" err="1"/>
              <a:t>uw</a:t>
            </a:r>
            <a:r>
              <a:rPr lang="en-US" dirty="0"/>
              <a:t>-system) resiliency</a:t>
            </a:r>
          </a:p>
          <a:p>
            <a:pPr lvl="1"/>
            <a:r>
              <a:rPr lang="en-US" dirty="0"/>
              <a:t>Zero have SOA off-site.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57" y="3088830"/>
            <a:ext cx="5283242" cy="342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4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88"/>
            <a:ext cx="8229600" cy="1143000"/>
          </a:xfrm>
        </p:spPr>
        <p:txBody>
          <a:bodyPr/>
          <a:lstStyle/>
          <a:p>
            <a:r>
              <a:rPr lang="en-US" dirty="0" smtClean="0"/>
              <a:t>DDOS Solution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Needed: a holistic approach</a:t>
            </a:r>
          </a:p>
          <a:p>
            <a:endParaRPr lang="en-US" dirty="0"/>
          </a:p>
          <a:p>
            <a:r>
              <a:rPr lang="en-US" dirty="0" smtClean="0"/>
              <a:t>Cloud			(me)</a:t>
            </a:r>
          </a:p>
          <a:p>
            <a:r>
              <a:rPr lang="en-US" dirty="0" smtClean="0"/>
              <a:t>Network		(Dan D., Michael H.)</a:t>
            </a:r>
          </a:p>
          <a:p>
            <a:r>
              <a:rPr lang="en-US" dirty="0" smtClean="0"/>
              <a:t>Appliance	(Greg P., Scott B.)</a:t>
            </a:r>
          </a:p>
        </p:txBody>
      </p:sp>
    </p:spTree>
    <p:extLst>
      <p:ext uri="{BB962C8B-B14F-4D97-AF65-F5344CB8AC3E}">
        <p14:creationId xmlns:p14="http://schemas.microsoft.com/office/powerpoint/2010/main" val="425110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0" dirty="0" smtClean="0"/>
              <a:t>Pat</a:t>
            </a:r>
            <a:endParaRPr lang="en-US" sz="2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1971"/>
            <a:ext cx="8229600" cy="4525963"/>
          </a:xfrm>
        </p:spPr>
        <p:txBody>
          <a:bodyPr/>
          <a:lstStyle/>
          <a:p>
            <a:r>
              <a:rPr lang="en-US" dirty="0" smtClean="0"/>
              <a:t>People</a:t>
            </a:r>
          </a:p>
          <a:p>
            <a:r>
              <a:rPr lang="en-US" dirty="0" smtClean="0"/>
              <a:t>Processes </a:t>
            </a:r>
          </a:p>
          <a:p>
            <a:r>
              <a:rPr lang="en-US" dirty="0" smtClean="0"/>
              <a:t>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5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DDOS Detection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113" b="-2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932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9264" b="-9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765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Movies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073" b="20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998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578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40" y="-1332472"/>
            <a:ext cx="6661662" cy="4322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001" y="1927348"/>
            <a:ext cx="4794955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CDN hosting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Typically a </a:t>
            </a:r>
            <a:r>
              <a:rPr lang="en-US" dirty="0" err="1" smtClean="0"/>
              <a:t>dns</a:t>
            </a:r>
            <a:r>
              <a:rPr lang="en-US" dirty="0" smtClean="0"/>
              <a:t> redirect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DR Load balancing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“web application firewall</a:t>
            </a:r>
            <a:r>
              <a:rPr lang="en-US" dirty="0" smtClean="0"/>
              <a:t>”</a:t>
            </a:r>
            <a:endParaRPr lang="en-US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(Reverse proxy)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crubbing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1026" y="1811884"/>
            <a:ext cx="3601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Recall, (2) types of DDOS:</a:t>
            </a:r>
          </a:p>
          <a:p>
            <a:endParaRPr lang="en-US" sz="3200" dirty="0"/>
          </a:p>
          <a:p>
            <a:r>
              <a:rPr lang="en-US" sz="3200" dirty="0" smtClean="0"/>
              <a:t>Application / Overwhelm a service</a:t>
            </a:r>
          </a:p>
          <a:p>
            <a:endParaRPr lang="en-US" sz="3200" dirty="0" smtClean="0"/>
          </a:p>
          <a:p>
            <a:r>
              <a:rPr lang="en-US" sz="3200" dirty="0" smtClean="0"/>
              <a:t>--------------------------</a:t>
            </a:r>
            <a:endParaRPr lang="en-US" sz="3200" dirty="0"/>
          </a:p>
          <a:p>
            <a:r>
              <a:rPr lang="en-US" sz="3200" dirty="0" smtClean="0"/>
              <a:t>Volumetric Attack: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201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40915" r="-40915"/>
          <a:stretch>
            <a:fillRect/>
          </a:stretch>
        </p:blipFill>
        <p:spPr>
          <a:xfrm>
            <a:off x="4729130" y="79943"/>
            <a:ext cx="6083062" cy="334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4150"/>
            <a:ext cx="645101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Contract in place with a provider</a:t>
            </a:r>
          </a:p>
          <a:p>
            <a:r>
              <a:rPr lang="en-US" dirty="0" smtClean="0"/>
              <a:t>Pre-configured GRE tunnel to scrubbing provider</a:t>
            </a:r>
          </a:p>
          <a:p>
            <a:r>
              <a:rPr lang="en-US" dirty="0" smtClean="0"/>
              <a:t>Process </a:t>
            </a:r>
            <a:r>
              <a:rPr lang="en-US" dirty="0" err="1" smtClean="0"/>
              <a:t>netflow</a:t>
            </a:r>
            <a:r>
              <a:rPr lang="en-US" dirty="0" smtClean="0"/>
              <a:t>, Alert a human to look at it</a:t>
            </a:r>
          </a:p>
          <a:p>
            <a:r>
              <a:rPr lang="en-US" dirty="0" smtClean="0"/>
              <a:t>Tell provider to scrub for a prefix (via BGP)</a:t>
            </a:r>
          </a:p>
          <a:p>
            <a:r>
              <a:rPr lang="en-US" dirty="0" smtClean="0"/>
              <a:t>Scrubber announces more-specific prefixes (up to /24) to Internet, processes traffic, sends legitimate traffic back via GRE</a:t>
            </a:r>
          </a:p>
          <a:p>
            <a:r>
              <a:rPr lang="en-US" dirty="0" smtClean="0"/>
              <a:t>Pricing models vary</a:t>
            </a:r>
          </a:p>
          <a:p>
            <a:pPr lvl="1"/>
            <a:r>
              <a:rPr lang="en-US" dirty="0" smtClean="0"/>
              <a:t>amount of scrubbing capacity under contract</a:t>
            </a:r>
          </a:p>
          <a:p>
            <a:pPr lvl="1"/>
            <a:r>
              <a:rPr lang="en-US" dirty="0" smtClean="0"/>
              <a:t>What the data rate of the clean traffic should be</a:t>
            </a:r>
          </a:p>
          <a:p>
            <a:pPr lvl="1"/>
            <a:r>
              <a:rPr lang="en-US" dirty="0" smtClean="0"/>
              <a:t>Incidental overage </a:t>
            </a:r>
            <a:r>
              <a:rPr lang="en-US" dirty="0" err="1" smtClean="0"/>
              <a:t>vs</a:t>
            </a:r>
            <a:r>
              <a:rPr lang="en-US" dirty="0" smtClean="0"/>
              <a:t> long-duration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6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era of unsolicited packets is over...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25732"/>
            <a:ext cx="8229600" cy="2402493"/>
          </a:xfrm>
        </p:spPr>
        <p:txBody>
          <a:bodyPr/>
          <a:lstStyle/>
          <a:p>
            <a:r>
              <a:rPr lang="en-US" dirty="0" smtClean="0"/>
              <a:t>Can’t we just turn off / rate limit UDP?</a:t>
            </a:r>
          </a:p>
          <a:p>
            <a:endParaRPr lang="en-US" dirty="0"/>
          </a:p>
          <a:p>
            <a:r>
              <a:rPr lang="en-US" dirty="0" smtClean="0"/>
              <a:t>QUIC</a:t>
            </a:r>
          </a:p>
          <a:p>
            <a:pPr lvl="1"/>
            <a:r>
              <a:rPr lang="en-US" dirty="0" smtClean="0"/>
              <a:t>Google’s experiment to replace </a:t>
            </a:r>
            <a:r>
              <a:rPr lang="en-US" dirty="0"/>
              <a:t>TCP+TLS+SPDY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22" t="6445" r="22873" b="16202"/>
          <a:stretch/>
        </p:blipFill>
        <p:spPr>
          <a:xfrm>
            <a:off x="2636281" y="1000676"/>
            <a:ext cx="3413984" cy="26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5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552" y="1600200"/>
            <a:ext cx="3855247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Methods</a:t>
            </a:r>
          </a:p>
          <a:p>
            <a:pPr lvl="1"/>
            <a:r>
              <a:rPr lang="en-US" dirty="0" err="1" smtClean="0"/>
              <a:t>Syn</a:t>
            </a:r>
            <a:r>
              <a:rPr lang="en-US" dirty="0" smtClean="0"/>
              <a:t> flood</a:t>
            </a:r>
          </a:p>
          <a:p>
            <a:pPr lvl="1"/>
            <a:r>
              <a:rPr lang="en-US" dirty="0" err="1" smtClean="0"/>
              <a:t>Icmp</a:t>
            </a:r>
            <a:r>
              <a:rPr lang="en-US" dirty="0" smtClean="0"/>
              <a:t> flood</a:t>
            </a:r>
          </a:p>
          <a:p>
            <a:pPr lvl="1"/>
            <a:r>
              <a:rPr lang="en-US" dirty="0" err="1" smtClean="0"/>
              <a:t>udp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Common amplification vectors</a:t>
            </a:r>
          </a:p>
          <a:p>
            <a:pPr lvl="1"/>
            <a:r>
              <a:rPr lang="en-US" dirty="0" smtClean="0"/>
              <a:t>NTP 		557 </a:t>
            </a:r>
          </a:p>
          <a:p>
            <a:pPr lvl="1"/>
            <a:r>
              <a:rPr lang="en-US" dirty="0" err="1" smtClean="0"/>
              <a:t>CharGen</a:t>
            </a:r>
            <a:r>
              <a:rPr lang="en-US" dirty="0" smtClean="0"/>
              <a:t> 	359 </a:t>
            </a:r>
          </a:p>
          <a:p>
            <a:pPr lvl="1"/>
            <a:r>
              <a:rPr lang="en-US" dirty="0" smtClean="0"/>
              <a:t>DNS 		179</a:t>
            </a:r>
          </a:p>
          <a:p>
            <a:pPr lvl="1"/>
            <a:r>
              <a:rPr lang="en-US" dirty="0" smtClean="0"/>
              <a:t>QOTD 		140</a:t>
            </a:r>
          </a:p>
          <a:p>
            <a:pPr lvl="1"/>
            <a:r>
              <a:rPr lang="en-US" dirty="0" smtClean="0"/>
              <a:t>Quake 	64 </a:t>
            </a:r>
          </a:p>
          <a:p>
            <a:pPr lvl="1"/>
            <a:r>
              <a:rPr lang="en-US" dirty="0" smtClean="0"/>
              <a:t>SSDP 		31</a:t>
            </a:r>
          </a:p>
          <a:p>
            <a:pPr lvl="1"/>
            <a:r>
              <a:rPr lang="en-US" dirty="0" err="1" smtClean="0"/>
              <a:t>Portmap</a:t>
            </a:r>
            <a:r>
              <a:rPr lang="en-US" dirty="0" smtClean="0"/>
              <a:t>	28</a:t>
            </a:r>
          </a:p>
          <a:p>
            <a:pPr lvl="1"/>
            <a:r>
              <a:rPr lang="en-US" dirty="0" err="1" smtClean="0"/>
              <a:t>mDNS</a:t>
            </a:r>
            <a:r>
              <a:rPr lang="en-US" dirty="0" smtClean="0"/>
              <a:t>		10</a:t>
            </a:r>
          </a:p>
          <a:p>
            <a:pPr lvl="1"/>
            <a:r>
              <a:rPr lang="en-US" dirty="0" smtClean="0"/>
              <a:t>SNMPv2 	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371581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Volumetric</a:t>
            </a:r>
          </a:p>
          <a:p>
            <a:endParaRPr lang="en-US" sz="4000" dirty="0" smtClean="0"/>
          </a:p>
          <a:p>
            <a:r>
              <a:rPr lang="en-US" sz="4000" dirty="0" err="1" smtClean="0"/>
              <a:t>vs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Overwhelming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a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2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8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Infrastructure vulnerable to Volumetric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334"/>
            <a:ext cx="8229600" cy="400282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Campus Network “last </a:t>
            </a:r>
            <a:r>
              <a:rPr lang="en-US" dirty="0" smtClean="0"/>
              <a:t>mile”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Firewalls, other traffic-impeding </a:t>
            </a:r>
            <a:r>
              <a:rPr lang="en-US" dirty="0" err="1" smtClean="0"/>
              <a:t>middleboxes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Monitoring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uwsys.net</a:t>
            </a:r>
            <a:r>
              <a:rPr lang="en-US" dirty="0" smtClean="0"/>
              <a:t> </a:t>
            </a:r>
            <a:r>
              <a:rPr lang="en-US" dirty="0" smtClean="0"/>
              <a:t>upstream transit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3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be a participant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Filter</a:t>
            </a:r>
          </a:p>
          <a:p>
            <a:pPr lvl="1"/>
            <a:r>
              <a:rPr lang="en-US" dirty="0" smtClean="0"/>
              <a:t>Block or rate-limit known vectors</a:t>
            </a:r>
          </a:p>
          <a:p>
            <a:pPr lvl="1"/>
            <a:r>
              <a:rPr lang="en-US" dirty="0" smtClean="0"/>
              <a:t>Deprecate open recursive resolvers</a:t>
            </a:r>
            <a:endParaRPr lang="en-US" dirty="0"/>
          </a:p>
          <a:p>
            <a:pPr lvl="1"/>
            <a:r>
              <a:rPr lang="en-US" dirty="0" smtClean="0"/>
              <a:t>Anti-spoofing</a:t>
            </a:r>
          </a:p>
          <a:p>
            <a:pPr lvl="2"/>
            <a:r>
              <a:rPr lang="en-US" dirty="0" err="1" smtClean="0"/>
              <a:t>uRPF</a:t>
            </a:r>
            <a:r>
              <a:rPr lang="en-US" dirty="0" smtClean="0"/>
              <a:t>, ACLs</a:t>
            </a:r>
          </a:p>
          <a:p>
            <a:endParaRPr lang="en-US" dirty="0" smtClean="0"/>
          </a:p>
          <a:p>
            <a:r>
              <a:rPr lang="en-US" dirty="0" smtClean="0"/>
              <a:t>Monitor.  Can you detect </a:t>
            </a:r>
            <a:r>
              <a:rPr lang="en-US" dirty="0" err="1" smtClean="0"/>
              <a:t>DDoS</a:t>
            </a:r>
            <a:r>
              <a:rPr lang="en-US" dirty="0" smtClean="0"/>
              <a:t> in your traffic? </a:t>
            </a:r>
          </a:p>
          <a:p>
            <a:endParaRPr lang="en-US" dirty="0"/>
          </a:p>
          <a:p>
            <a:r>
              <a:rPr lang="en-US" dirty="0" err="1" smtClean="0"/>
              <a:t>UWSys</a:t>
            </a:r>
            <a:r>
              <a:rPr lang="en-US" dirty="0" smtClean="0"/>
              <a:t> has some monitoring and aggressive filters where plausible.  (more from Michael later)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6391"/>
            <a:ext cx="8229600" cy="1143000"/>
          </a:xfrm>
        </p:spPr>
        <p:txBody>
          <a:bodyPr/>
          <a:lstStyle/>
          <a:p>
            <a:r>
              <a:rPr lang="en-US" dirty="0" smtClean="0"/>
              <a:t>Example (volumetric) Motivations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617"/>
            <a:ext cx="8229600" cy="52478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On-line gaming / forums</a:t>
            </a:r>
          </a:p>
          <a:p>
            <a:pPr lvl="1"/>
            <a:r>
              <a:rPr lang="en-US" dirty="0" smtClean="0"/>
              <a:t>Take a specific user offline</a:t>
            </a:r>
          </a:p>
          <a:p>
            <a:pPr lvl="1"/>
            <a:r>
              <a:rPr lang="en-US" dirty="0" smtClean="0"/>
              <a:t>Revenge</a:t>
            </a:r>
          </a:p>
          <a:p>
            <a:endParaRPr lang="en-US" dirty="0" smtClean="0"/>
          </a:p>
          <a:p>
            <a:r>
              <a:rPr lang="en-US" dirty="0" smtClean="0"/>
              <a:t>Avoid exams</a:t>
            </a:r>
          </a:p>
          <a:p>
            <a:pPr lvl="1"/>
            <a:r>
              <a:rPr lang="en-US" dirty="0" smtClean="0"/>
              <a:t>Disrupt online services</a:t>
            </a:r>
          </a:p>
          <a:p>
            <a:endParaRPr lang="en-US" dirty="0" smtClean="0"/>
          </a:p>
          <a:p>
            <a:r>
              <a:rPr lang="en-US" dirty="0" smtClean="0"/>
              <a:t>Create a distraction</a:t>
            </a:r>
          </a:p>
          <a:p>
            <a:pPr lvl="1"/>
            <a:r>
              <a:rPr lang="en-US" dirty="0" smtClean="0"/>
              <a:t>Then hack machines while monitoring/staff is </a:t>
            </a:r>
            <a:r>
              <a:rPr lang="en-US" dirty="0" smtClean="0"/>
              <a:t>overwhelmed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Wreak havoc</a:t>
            </a:r>
          </a:p>
          <a:p>
            <a:pPr lvl="1"/>
            <a:r>
              <a:rPr lang="en-US" dirty="0" smtClean="0"/>
              <a:t>Happened to Rutgers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3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7308"/>
            <a:ext cx="8229600" cy="1143000"/>
          </a:xfrm>
        </p:spPr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pic>
        <p:nvPicPr>
          <p:cNvPr id="4" name="Content Placeholder 3" descr="Screen Shot 2015-09-08 at 8.52.1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30" r="-10930"/>
          <a:stretch>
            <a:fillRect/>
          </a:stretch>
        </p:blipFill>
        <p:spPr>
          <a:xfrm>
            <a:off x="-938713" y="856074"/>
            <a:ext cx="11145749" cy="6129733"/>
          </a:xfrm>
        </p:spPr>
      </p:pic>
    </p:spTree>
    <p:extLst>
      <p:ext uri="{BB962C8B-B14F-4D97-AF65-F5344CB8AC3E}">
        <p14:creationId xmlns:p14="http://schemas.microsoft.com/office/powerpoint/2010/main" val="150301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77" r="-18077"/>
          <a:stretch>
            <a:fillRect/>
          </a:stretch>
        </p:blipFill>
        <p:spPr>
          <a:xfrm>
            <a:off x="-1282860" y="274638"/>
            <a:ext cx="11495664" cy="6322173"/>
          </a:xfrm>
        </p:spPr>
      </p:pic>
    </p:spTree>
    <p:extLst>
      <p:ext uri="{BB962C8B-B14F-4D97-AF65-F5344CB8AC3E}">
        <p14:creationId xmlns:p14="http://schemas.microsoft.com/office/powerpoint/2010/main" val="415520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I have a DR plan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210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I have a DR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 Resilient web hosting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Oh, so you want to make a change to DNS?</a:t>
            </a:r>
          </a:p>
          <a:p>
            <a:pPr lvl="1"/>
            <a:r>
              <a:rPr lang="en-US" dirty="0" smtClean="0"/>
              <a:t>Where is your SOA?</a:t>
            </a:r>
          </a:p>
          <a:p>
            <a:pPr lvl="1"/>
            <a:r>
              <a:rPr lang="en-US" dirty="0" smtClean="0"/>
              <a:t>Where are the authoritative servers?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027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6337</TotalTime>
  <Words>418</Words>
  <Application>Microsoft Macintosh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DDOS</vt:lpstr>
      <vt:lpstr>DDOS</vt:lpstr>
      <vt:lpstr>Infrastructure vulnerable to Volumetric Attack</vt:lpstr>
      <vt:lpstr>Don’t be a participant</vt:lpstr>
      <vt:lpstr>Example (volumetric) Motivations </vt:lpstr>
      <vt:lpstr>Economics</vt:lpstr>
      <vt:lpstr>PowerPoint Presentation</vt:lpstr>
      <vt:lpstr>But, I have a DR plan</vt:lpstr>
      <vt:lpstr>But, I have a DR plan</vt:lpstr>
      <vt:lpstr>PowerPoint Presentation</vt:lpstr>
      <vt:lpstr>DDOS Solution Space</vt:lpstr>
      <vt:lpstr>Pat</vt:lpstr>
      <vt:lpstr>DDOS Detection</vt:lpstr>
      <vt:lpstr>PowerPoint Presentation</vt:lpstr>
      <vt:lpstr>The Movies</vt:lpstr>
      <vt:lpstr>Reality</vt:lpstr>
      <vt:lpstr>Cloud Mitigation</vt:lpstr>
      <vt:lpstr>Scrubbing</vt:lpstr>
      <vt:lpstr>The era of unsolicited packets is over...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Dale Carder</cp:lastModifiedBy>
  <cp:revision>29</cp:revision>
  <dcterms:created xsi:type="dcterms:W3CDTF">2015-09-08T18:21:38Z</dcterms:created>
  <dcterms:modified xsi:type="dcterms:W3CDTF">2015-09-23T15:41:49Z</dcterms:modified>
</cp:coreProperties>
</file>